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sldIdLst>
    <p:sldId id="256" r:id="rId5"/>
    <p:sldId id="300" r:id="rId6"/>
    <p:sldId id="369" r:id="rId7"/>
    <p:sldId id="377" r:id="rId8"/>
    <p:sldId id="390" r:id="rId9"/>
    <p:sldId id="391" r:id="rId10"/>
    <p:sldId id="286" r:id="rId11"/>
    <p:sldId id="357" r:id="rId12"/>
    <p:sldId id="368" r:id="rId13"/>
    <p:sldId id="370" r:id="rId14"/>
    <p:sldId id="371" r:id="rId15"/>
    <p:sldId id="374" r:id="rId16"/>
    <p:sldId id="360" r:id="rId17"/>
    <p:sldId id="361" r:id="rId18"/>
    <p:sldId id="367" r:id="rId19"/>
    <p:sldId id="372" r:id="rId20"/>
    <p:sldId id="384" r:id="rId21"/>
    <p:sldId id="351" r:id="rId22"/>
    <p:sldId id="354" r:id="rId23"/>
    <p:sldId id="358" r:id="rId24"/>
    <p:sldId id="320" r:id="rId25"/>
    <p:sldId id="385" r:id="rId26"/>
    <p:sldId id="387" r:id="rId27"/>
    <p:sldId id="311" r:id="rId28"/>
    <p:sldId id="304" r:id="rId29"/>
    <p:sldId id="329" r:id="rId30"/>
    <p:sldId id="379" r:id="rId31"/>
    <p:sldId id="388" r:id="rId32"/>
    <p:sldId id="302" r:id="rId33"/>
    <p:sldId id="382" r:id="rId34"/>
    <p:sldId id="389" r:id="rId35"/>
    <p:sldId id="305" r:id="rId36"/>
    <p:sldId id="281" r:id="rId37"/>
    <p:sldId id="288" r:id="rId38"/>
    <p:sldId id="278" r:id="rId39"/>
    <p:sldId id="2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B91"/>
    <a:srgbClr val="A18442"/>
    <a:srgbClr val="D9D9D9"/>
    <a:srgbClr val="F8D6C1"/>
    <a:srgbClr val="F6F7F9"/>
    <a:srgbClr val="F8F0CF"/>
    <a:srgbClr val="F3C910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9D24C-723C-F8D6-12F0-021007616CA2}" v="100" dt="2026-03-06T17:05:44.979"/>
    <p1510:client id="{96E0DEF3-D584-1F5D-1144-62DA0CB3DBC0}" v="398" dt="2026-03-06T16:54:16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Ribeiro Soares Júnior" userId="5a5dc99b-30e1-4019-93a8-8db6e4443dfd" providerId="ADAL" clId="{6AFCDA28-C29D-4F88-850A-828640966783}"/>
    <pc:docChg chg="undo redo custSel addSld delSld modSld sldOrd">
      <pc:chgData name="Eduardo Ribeiro Soares Júnior" userId="5a5dc99b-30e1-4019-93a8-8db6e4443dfd" providerId="ADAL" clId="{6AFCDA28-C29D-4F88-850A-828640966783}" dt="2026-02-20T15:43:51.862" v="5305" actId="478"/>
      <pc:docMkLst>
        <pc:docMk/>
      </pc:docMkLst>
      <pc:sldChg chg="addSp delSp modSp add mod modShow">
        <pc:chgData name="Eduardo Ribeiro Soares Júnior" userId="5a5dc99b-30e1-4019-93a8-8db6e4443dfd" providerId="ADAL" clId="{6AFCDA28-C29D-4F88-850A-828640966783}" dt="2026-02-20T15:43:51.862" v="5305" actId="478"/>
        <pc:sldMkLst>
          <pc:docMk/>
          <pc:sldMk cId="3793424419" sldId="382"/>
        </pc:sldMkLst>
        <pc:spChg chg="mod">
          <ac:chgData name="Eduardo Ribeiro Soares Júnior" userId="5a5dc99b-30e1-4019-93a8-8db6e4443dfd" providerId="ADAL" clId="{6AFCDA28-C29D-4F88-850A-828640966783}" dt="2026-02-20T14:14:01.047" v="5049" actId="20577"/>
          <ac:spMkLst>
            <pc:docMk/>
            <pc:sldMk cId="3793424419" sldId="382"/>
            <ac:spMk id="7" creationId="{9C0714F1-B04D-896D-97F5-2BEA6C1D1ADC}"/>
          </ac:spMkLst>
        </pc:spChg>
        <pc:spChg chg="add del mod">
          <ac:chgData name="Eduardo Ribeiro Soares Júnior" userId="5a5dc99b-30e1-4019-93a8-8db6e4443dfd" providerId="ADAL" clId="{6AFCDA28-C29D-4F88-850A-828640966783}" dt="2026-02-20T15:43:42.206" v="5304" actId="1076"/>
          <ac:spMkLst>
            <pc:docMk/>
            <pc:sldMk cId="3793424419" sldId="382"/>
            <ac:spMk id="10" creationId="{C19E7B57-AE73-10F9-3773-EC998B2378A0}"/>
          </ac:spMkLst>
        </pc:spChg>
        <pc:spChg chg="add mod">
          <ac:chgData name="Eduardo Ribeiro Soares Júnior" userId="5a5dc99b-30e1-4019-93a8-8db6e4443dfd" providerId="ADAL" clId="{6AFCDA28-C29D-4F88-850A-828640966783}" dt="2026-02-20T14:13:44.896" v="5046" actId="20577"/>
          <ac:spMkLst>
            <pc:docMk/>
            <pc:sldMk cId="3793424419" sldId="382"/>
            <ac:spMk id="11" creationId="{7550B544-83E4-A1AD-4217-196190765ADC}"/>
          </ac:spMkLst>
        </pc:spChg>
        <pc:spChg chg="add mod">
          <ac:chgData name="Eduardo Ribeiro Soares Júnior" userId="5a5dc99b-30e1-4019-93a8-8db6e4443dfd" providerId="ADAL" clId="{6AFCDA28-C29D-4F88-850A-828640966783}" dt="2026-02-20T15:41:53.058" v="5223" actId="20577"/>
          <ac:spMkLst>
            <pc:docMk/>
            <pc:sldMk cId="3793424419" sldId="382"/>
            <ac:spMk id="14" creationId="{4E5DF478-10A3-B16A-B789-1D4435061F08}"/>
          </ac:spMkLst>
        </pc:spChg>
        <pc:picChg chg="add mod">
          <ac:chgData name="Eduardo Ribeiro Soares Júnior" userId="5a5dc99b-30e1-4019-93a8-8db6e4443dfd" providerId="ADAL" clId="{6AFCDA28-C29D-4F88-850A-828640966783}" dt="2026-02-20T14:14:12.382" v="5050" actId="1076"/>
          <ac:picMkLst>
            <pc:docMk/>
            <pc:sldMk cId="3793424419" sldId="382"/>
            <ac:picMk id="6" creationId="{CBFAFF67-296D-3762-E8F7-2C28CD5CD2CB}"/>
          </ac:picMkLst>
        </pc:picChg>
      </pc:sldChg>
      <pc:sldChg chg="addSp delSp modSp add mod">
        <pc:chgData name="Eduardo Ribeiro Soares Júnior" userId="5a5dc99b-30e1-4019-93a8-8db6e4443dfd" providerId="ADAL" clId="{6AFCDA28-C29D-4F88-850A-828640966783}" dt="2026-02-20T15:41:13.048" v="5168" actId="20577"/>
        <pc:sldMkLst>
          <pc:docMk/>
          <pc:sldMk cId="2133426253" sldId="389"/>
        </pc:sldMkLst>
        <pc:spChg chg="add del">
          <ac:chgData name="Eduardo Ribeiro Soares Júnior" userId="5a5dc99b-30e1-4019-93a8-8db6e4443dfd" providerId="ADAL" clId="{6AFCDA28-C29D-4F88-850A-828640966783}" dt="2026-02-20T15:40:45.569" v="5130" actId="478"/>
          <ac:spMkLst>
            <pc:docMk/>
            <pc:sldMk cId="2133426253" sldId="389"/>
            <ac:spMk id="7" creationId="{858A90F4-481C-BC28-F721-6D4F6CA473A3}"/>
          </ac:spMkLst>
        </pc:spChg>
        <pc:spChg chg="mod">
          <ac:chgData name="Eduardo Ribeiro Soares Júnior" userId="5a5dc99b-30e1-4019-93a8-8db6e4443dfd" providerId="ADAL" clId="{6AFCDA28-C29D-4F88-850A-828640966783}" dt="2026-02-20T14:18:56.830" v="5117" actId="1076"/>
          <ac:spMkLst>
            <pc:docMk/>
            <pc:sldMk cId="2133426253" sldId="389"/>
            <ac:spMk id="11" creationId="{A1215613-955F-4767-AA32-B62716900F34}"/>
          </ac:spMkLst>
        </pc:spChg>
        <pc:spChg chg="mod">
          <ac:chgData name="Eduardo Ribeiro Soares Júnior" userId="5a5dc99b-30e1-4019-93a8-8db6e4443dfd" providerId="ADAL" clId="{6AFCDA28-C29D-4F88-850A-828640966783}" dt="2026-02-20T15:41:13.048" v="5168" actId="20577"/>
          <ac:spMkLst>
            <pc:docMk/>
            <pc:sldMk cId="2133426253" sldId="389"/>
            <ac:spMk id="14" creationId="{A3D8B81D-5972-94B0-AA04-065375924BB1}"/>
          </ac:spMkLst>
        </pc:spChg>
        <pc:picChg chg="add mod">
          <ac:chgData name="Eduardo Ribeiro Soares Júnior" userId="5a5dc99b-30e1-4019-93a8-8db6e4443dfd" providerId="ADAL" clId="{6AFCDA28-C29D-4F88-850A-828640966783}" dt="2026-02-20T14:19:11.261" v="5127" actId="1036"/>
          <ac:picMkLst>
            <pc:docMk/>
            <pc:sldMk cId="2133426253" sldId="389"/>
            <ac:picMk id="8" creationId="{1C7FB804-31C5-C759-C589-4BAC0CA1CBC1}"/>
          </ac:picMkLst>
        </pc:picChg>
        <pc:picChg chg="mod">
          <ac:chgData name="Eduardo Ribeiro Soares Júnior" userId="5a5dc99b-30e1-4019-93a8-8db6e4443dfd" providerId="ADAL" clId="{6AFCDA28-C29D-4F88-850A-828640966783}" dt="2026-02-20T14:18:44.656" v="5113" actId="1076"/>
          <ac:picMkLst>
            <pc:docMk/>
            <pc:sldMk cId="2133426253" sldId="389"/>
            <ac:picMk id="15" creationId="{E7F943B3-97F8-27AA-7923-F8C4C4ADC365}"/>
          </ac:picMkLst>
        </pc:picChg>
      </pc:sldChg>
    </pc:docChg>
  </pc:docChgLst>
  <pc:docChgLst>
    <pc:chgData name="Luana da Silva Ferreira" userId="S::luana.ferreira@innuvem.com::801c1300-78cc-45fc-98ab-fa3f563079cd" providerId="AD" clId="Web-{96E0DEF3-D584-1F5D-1144-62DA0CB3DBC0}"/>
    <pc:docChg chg="addSld delSld modSld">
      <pc:chgData name="Luana da Silva Ferreira" userId="S::luana.ferreira@innuvem.com::801c1300-78cc-45fc-98ab-fa3f563079cd" providerId="AD" clId="Web-{96E0DEF3-D584-1F5D-1144-62DA0CB3DBC0}" dt="2026-03-06T16:54:16.638" v="217" actId="20577"/>
      <pc:docMkLst>
        <pc:docMk/>
      </pc:docMkLst>
      <pc:sldChg chg="del">
        <pc:chgData name="Luana da Silva Ferreira" userId="S::luana.ferreira@innuvem.com::801c1300-78cc-45fc-98ab-fa3f563079cd" providerId="AD" clId="Web-{96E0DEF3-D584-1F5D-1144-62DA0CB3DBC0}" dt="2026-03-06T15:26:03.792" v="8"/>
        <pc:sldMkLst>
          <pc:docMk/>
          <pc:sldMk cId="1012631817" sldId="366"/>
        </pc:sldMkLst>
      </pc:sldChg>
      <pc:sldChg chg="modSp">
        <pc:chgData name="Luana da Silva Ferreira" userId="S::luana.ferreira@innuvem.com::801c1300-78cc-45fc-98ab-fa3f563079cd" providerId="AD" clId="Web-{96E0DEF3-D584-1F5D-1144-62DA0CB3DBC0}" dt="2026-03-06T16:54:16.638" v="217" actId="20577"/>
        <pc:sldMkLst>
          <pc:docMk/>
          <pc:sldMk cId="3976910397" sldId="379"/>
        </pc:sldMkLst>
        <pc:spChg chg="mod">
          <ac:chgData name="Luana da Silva Ferreira" userId="S::luana.ferreira@innuvem.com::801c1300-78cc-45fc-98ab-fa3f563079cd" providerId="AD" clId="Web-{96E0DEF3-D584-1F5D-1144-62DA0CB3DBC0}" dt="2026-03-06T16:54:05.919" v="214" actId="1076"/>
          <ac:spMkLst>
            <pc:docMk/>
            <pc:sldMk cId="3976910397" sldId="379"/>
            <ac:spMk id="2" creationId="{1FD60944-0A59-F89A-2883-258A362348E6}"/>
          </ac:spMkLst>
        </pc:spChg>
        <pc:spChg chg="mod">
          <ac:chgData name="Luana da Silva Ferreira" userId="S::luana.ferreira@innuvem.com::801c1300-78cc-45fc-98ab-fa3f563079cd" providerId="AD" clId="Web-{96E0DEF3-D584-1F5D-1144-62DA0CB3DBC0}" dt="2026-03-06T16:54:16.638" v="217" actId="20577"/>
          <ac:spMkLst>
            <pc:docMk/>
            <pc:sldMk cId="3976910397" sldId="379"/>
            <ac:spMk id="5" creationId="{57057A63-2D4B-43C5-D5D2-56892907AEBC}"/>
          </ac:spMkLst>
        </pc:spChg>
      </pc:sldChg>
      <pc:sldChg chg="del">
        <pc:chgData name="Luana da Silva Ferreira" userId="S::luana.ferreira@innuvem.com::801c1300-78cc-45fc-98ab-fa3f563079cd" providerId="AD" clId="Web-{96E0DEF3-D584-1F5D-1144-62DA0CB3DBC0}" dt="2026-03-06T13:37:37.909" v="0"/>
        <pc:sldMkLst>
          <pc:docMk/>
          <pc:sldMk cId="4279586245" sldId="383"/>
        </pc:sldMkLst>
      </pc:sldChg>
      <pc:sldChg chg="del">
        <pc:chgData name="Luana da Silva Ferreira" userId="S::luana.ferreira@innuvem.com::801c1300-78cc-45fc-98ab-fa3f563079cd" providerId="AD" clId="Web-{96E0DEF3-D584-1F5D-1144-62DA0CB3DBC0}" dt="2026-03-06T15:25:56.229" v="7"/>
        <pc:sldMkLst>
          <pc:docMk/>
          <pc:sldMk cId="3876636418" sldId="386"/>
        </pc:sldMkLst>
      </pc:sldChg>
      <pc:sldChg chg="addSp delSp modSp">
        <pc:chgData name="Luana da Silva Ferreira" userId="S::luana.ferreira@innuvem.com::801c1300-78cc-45fc-98ab-fa3f563079cd" providerId="AD" clId="Web-{96E0DEF3-D584-1F5D-1144-62DA0CB3DBC0}" dt="2026-03-06T16:40:55.885" v="12" actId="1076"/>
        <pc:sldMkLst>
          <pc:docMk/>
          <pc:sldMk cId="4051295229" sldId="387"/>
        </pc:sldMkLst>
        <pc:picChg chg="del">
          <ac:chgData name="Luana da Silva Ferreira" userId="S::luana.ferreira@innuvem.com::801c1300-78cc-45fc-98ab-fa3f563079cd" providerId="AD" clId="Web-{96E0DEF3-D584-1F5D-1144-62DA0CB3DBC0}" dt="2026-03-06T16:40:30.994" v="9"/>
          <ac:picMkLst>
            <pc:docMk/>
            <pc:sldMk cId="4051295229" sldId="387"/>
            <ac:picMk id="2" creationId="{37FC7EDC-34AB-7340-1CC0-13C03CF4421B}"/>
          </ac:picMkLst>
        </pc:picChg>
        <pc:picChg chg="add mod">
          <ac:chgData name="Luana da Silva Ferreira" userId="S::luana.ferreira@innuvem.com::801c1300-78cc-45fc-98ab-fa3f563079cd" providerId="AD" clId="Web-{96E0DEF3-D584-1F5D-1144-62DA0CB3DBC0}" dt="2026-03-06T16:40:55.885" v="12" actId="1076"/>
          <ac:picMkLst>
            <pc:docMk/>
            <pc:sldMk cId="4051295229" sldId="387"/>
            <ac:picMk id="4" creationId="{F226A943-0516-A7F3-6BA8-971FED784C00}"/>
          </ac:picMkLst>
        </pc:picChg>
      </pc:sldChg>
      <pc:sldChg chg="mod modShow">
        <pc:chgData name="Luana da Silva Ferreira" userId="S::luana.ferreira@innuvem.com::801c1300-78cc-45fc-98ab-fa3f563079cd" providerId="AD" clId="Web-{96E0DEF3-D584-1F5D-1144-62DA0CB3DBC0}" dt="2026-03-06T16:46:33.547" v="23"/>
        <pc:sldMkLst>
          <pc:docMk/>
          <pc:sldMk cId="4115628383" sldId="388"/>
        </pc:sldMkLst>
      </pc:sldChg>
      <pc:sldChg chg="mod modShow">
        <pc:chgData name="Luana da Silva Ferreira" userId="S::luana.ferreira@innuvem.com::801c1300-78cc-45fc-98ab-fa3f563079cd" providerId="AD" clId="Web-{96E0DEF3-D584-1F5D-1144-62DA0CB3DBC0}" dt="2026-03-06T15:25:53.713" v="6"/>
        <pc:sldMkLst>
          <pc:docMk/>
          <pc:sldMk cId="2485059447" sldId="390"/>
        </pc:sldMkLst>
      </pc:sldChg>
      <pc:sldChg chg="addSp delSp modSp add replId">
        <pc:chgData name="Luana da Silva Ferreira" userId="S::luana.ferreira@innuvem.com::801c1300-78cc-45fc-98ab-fa3f563079cd" providerId="AD" clId="Web-{96E0DEF3-D584-1F5D-1144-62DA0CB3DBC0}" dt="2026-03-06T15:25:49.635" v="5" actId="1076"/>
        <pc:sldMkLst>
          <pc:docMk/>
          <pc:sldMk cId="2915606888" sldId="391"/>
        </pc:sldMkLst>
        <pc:graphicFrameChg chg="del">
          <ac:chgData name="Luana da Silva Ferreira" userId="S::luana.ferreira@innuvem.com::801c1300-78cc-45fc-98ab-fa3f563079cd" providerId="AD" clId="Web-{96E0DEF3-D584-1F5D-1144-62DA0CB3DBC0}" dt="2026-03-06T15:25:36.072" v="2"/>
          <ac:graphicFrameMkLst>
            <pc:docMk/>
            <pc:sldMk cId="2915606888" sldId="391"/>
            <ac:graphicFrameMk id="2" creationId="{33F20883-1B7B-28B7-EA78-4D92C3391A95}"/>
          </ac:graphicFrameMkLst>
        </pc:graphicFrameChg>
        <pc:graphicFrameChg chg="add mod">
          <ac:chgData name="Luana da Silva Ferreira" userId="S::luana.ferreira@innuvem.com::801c1300-78cc-45fc-98ab-fa3f563079cd" providerId="AD" clId="Web-{96E0DEF3-D584-1F5D-1144-62DA0CB3DBC0}" dt="2026-03-06T15:25:49.635" v="5" actId="1076"/>
          <ac:graphicFrameMkLst>
            <pc:docMk/>
            <pc:sldMk cId="2915606888" sldId="391"/>
            <ac:graphicFrameMk id="5" creationId="{2E9A9666-3A8E-0473-AA23-79C05E64AED1}"/>
          </ac:graphicFrameMkLst>
        </pc:graphicFrameChg>
      </pc:sldChg>
    </pc:docChg>
  </pc:docChgLst>
  <pc:docChgLst>
    <pc:chgData name="Luana da Silva Ferreira" userId="S::luana.ferreira@innuvem.com::801c1300-78cc-45fc-98ab-fa3f563079cd" providerId="AD" clId="Web-{E75EBE11-A46C-87E1-C385-A73FAF81DEFB}"/>
    <pc:docChg chg="addSld modSld">
      <pc:chgData name="Luana da Silva Ferreira" userId="S::luana.ferreira@innuvem.com::801c1300-78cc-45fc-98ab-fa3f563079cd" providerId="AD" clId="Web-{E75EBE11-A46C-87E1-C385-A73FAF81DEFB}" dt="2026-02-20T16:11:58.626" v="131" actId="20577"/>
      <pc:docMkLst>
        <pc:docMk/>
      </pc:docMkLst>
      <pc:sldChg chg="modSp">
        <pc:chgData name="Luana da Silva Ferreira" userId="S::luana.ferreira@innuvem.com::801c1300-78cc-45fc-98ab-fa3f563079cd" providerId="AD" clId="Web-{E75EBE11-A46C-87E1-C385-A73FAF81DEFB}" dt="2026-02-20T16:11:58.626" v="131" actId="20577"/>
        <pc:sldMkLst>
          <pc:docMk/>
          <pc:sldMk cId="3976910397" sldId="379"/>
        </pc:sldMkLst>
        <pc:spChg chg="mod">
          <ac:chgData name="Luana da Silva Ferreira" userId="S::luana.ferreira@innuvem.com::801c1300-78cc-45fc-98ab-fa3f563079cd" providerId="AD" clId="Web-{E75EBE11-A46C-87E1-C385-A73FAF81DEFB}" dt="2026-02-20T16:11:58.626" v="131" actId="20577"/>
          <ac:spMkLst>
            <pc:docMk/>
            <pc:sldMk cId="3976910397" sldId="379"/>
            <ac:spMk id="5" creationId="{57057A63-2D4B-43C5-D5D2-56892907AEBC}"/>
          </ac:spMkLst>
        </pc:spChg>
      </pc:sldChg>
      <pc:sldChg chg="addSp delSp modSp">
        <pc:chgData name="Luana da Silva Ferreira" userId="S::luana.ferreira@innuvem.com::801c1300-78cc-45fc-98ab-fa3f563079cd" providerId="AD" clId="Web-{E75EBE11-A46C-87E1-C385-A73FAF81DEFB}" dt="2026-02-20T16:11:13.857" v="94"/>
        <pc:sldMkLst>
          <pc:docMk/>
          <pc:sldMk cId="4115628383" sldId="388"/>
        </pc:sldMkLst>
        <pc:spChg chg="mod">
          <ac:chgData name="Luana da Silva Ferreira" userId="S::luana.ferreira@innuvem.com::801c1300-78cc-45fc-98ab-fa3f563079cd" providerId="AD" clId="Web-{E75EBE11-A46C-87E1-C385-A73FAF81DEFB}" dt="2026-02-20T16:08:27.581" v="89" actId="20577"/>
          <ac:spMkLst>
            <pc:docMk/>
            <pc:sldMk cId="4115628383" sldId="388"/>
            <ac:spMk id="2" creationId="{7F0D65BF-D8C2-7D24-58CD-F818EBE24B2A}"/>
          </ac:spMkLst>
        </pc:spChg>
        <pc:spChg chg="add mod">
          <ac:chgData name="Luana da Silva Ferreira" userId="S::luana.ferreira@innuvem.com::801c1300-78cc-45fc-98ab-fa3f563079cd" providerId="AD" clId="Web-{E75EBE11-A46C-87E1-C385-A73FAF81DEFB}" dt="2026-02-20T16:07:56.893" v="63" actId="1076"/>
          <ac:spMkLst>
            <pc:docMk/>
            <pc:sldMk cId="4115628383" sldId="388"/>
            <ac:spMk id="4" creationId="{E8E88025-A0D7-05B0-BBA9-630B3D208882}"/>
          </ac:spMkLst>
        </pc:spChg>
        <pc:spChg chg="add mod">
          <ac:chgData name="Luana da Silva Ferreira" userId="S::luana.ferreira@innuvem.com::801c1300-78cc-45fc-98ab-fa3f563079cd" providerId="AD" clId="Web-{E75EBE11-A46C-87E1-C385-A73FAF81DEFB}" dt="2026-02-20T16:07:56.909" v="64" actId="1076"/>
          <ac:spMkLst>
            <pc:docMk/>
            <pc:sldMk cId="4115628383" sldId="388"/>
            <ac:spMk id="5" creationId="{B8D8E93E-CD4B-E46C-0C9B-00241ACB7C8E}"/>
          </ac:spMkLst>
        </pc:spChg>
        <pc:spChg chg="mod">
          <ac:chgData name="Luana da Silva Ferreira" userId="S::luana.ferreira@innuvem.com::801c1300-78cc-45fc-98ab-fa3f563079cd" providerId="AD" clId="Web-{E75EBE11-A46C-87E1-C385-A73FAF81DEFB}" dt="2026-02-20T16:07:56.815" v="57" actId="1076"/>
          <ac:spMkLst>
            <pc:docMk/>
            <pc:sldMk cId="4115628383" sldId="388"/>
            <ac:spMk id="8" creationId="{32392817-AF1E-E143-C6CD-AC87EBB92077}"/>
          </ac:spMkLst>
        </pc:spChg>
        <pc:spChg chg="mod">
          <ac:chgData name="Luana da Silva Ferreira" userId="S::luana.ferreira@innuvem.com::801c1300-78cc-45fc-98ab-fa3f563079cd" providerId="AD" clId="Web-{E75EBE11-A46C-87E1-C385-A73FAF81DEFB}" dt="2026-02-20T16:07:56.830" v="58" actId="1076"/>
          <ac:spMkLst>
            <pc:docMk/>
            <pc:sldMk cId="4115628383" sldId="388"/>
            <ac:spMk id="10" creationId="{C0C2536F-01B1-5FA8-CC0B-90EF5EAEE0D0}"/>
          </ac:spMkLst>
        </pc:spChg>
        <pc:spChg chg="mod">
          <ac:chgData name="Luana da Silva Ferreira" userId="S::luana.ferreira@innuvem.com::801c1300-78cc-45fc-98ab-fa3f563079cd" providerId="AD" clId="Web-{E75EBE11-A46C-87E1-C385-A73FAF81DEFB}" dt="2026-02-20T16:07:56.846" v="59" actId="1076"/>
          <ac:spMkLst>
            <pc:docMk/>
            <pc:sldMk cId="4115628383" sldId="388"/>
            <ac:spMk id="12" creationId="{DA94BD27-489C-6871-09D5-386F17CEFD06}"/>
          </ac:spMkLst>
        </pc:spChg>
        <pc:spChg chg="mod">
          <ac:chgData name="Luana da Silva Ferreira" userId="S::luana.ferreira@innuvem.com::801c1300-78cc-45fc-98ab-fa3f563079cd" providerId="AD" clId="Web-{E75EBE11-A46C-87E1-C385-A73FAF81DEFB}" dt="2026-02-20T16:07:56.862" v="60" actId="1076"/>
          <ac:spMkLst>
            <pc:docMk/>
            <pc:sldMk cId="4115628383" sldId="388"/>
            <ac:spMk id="14" creationId="{C45FB1A3-D320-D272-AF30-771E0C74683E}"/>
          </ac:spMkLst>
        </pc:spChg>
        <pc:spChg chg="mod">
          <ac:chgData name="Luana da Silva Ferreira" userId="S::luana.ferreira@innuvem.com::801c1300-78cc-45fc-98ab-fa3f563079cd" providerId="AD" clId="Web-{E75EBE11-A46C-87E1-C385-A73FAF81DEFB}" dt="2026-02-20T16:07:56.877" v="61" actId="1076"/>
          <ac:spMkLst>
            <pc:docMk/>
            <pc:sldMk cId="4115628383" sldId="388"/>
            <ac:spMk id="16" creationId="{0562DA81-9B35-D62D-5670-B3EAF2C15552}"/>
          </ac:spMkLst>
        </pc:spChg>
        <pc:spChg chg="mod">
          <ac:chgData name="Luana da Silva Ferreira" userId="S::luana.ferreira@innuvem.com::801c1300-78cc-45fc-98ab-fa3f563079cd" providerId="AD" clId="Web-{E75EBE11-A46C-87E1-C385-A73FAF81DEFB}" dt="2026-02-20T16:07:56.893" v="62" actId="1076"/>
          <ac:spMkLst>
            <pc:docMk/>
            <pc:sldMk cId="4115628383" sldId="388"/>
            <ac:spMk id="18" creationId="{F2689940-9344-389E-DBDB-D24F0D3EE014}"/>
          </ac:spMkLst>
        </pc:spChg>
      </pc:sldChg>
      <pc:sldChg chg="addSp delSp modSp add replId">
        <pc:chgData name="Luana da Silva Ferreira" userId="S::luana.ferreira@innuvem.com::801c1300-78cc-45fc-98ab-fa3f563079cd" providerId="AD" clId="Web-{E75EBE11-A46C-87E1-C385-A73FAF81DEFB}" dt="2026-02-20T15:33:11.741" v="5" actId="1076"/>
        <pc:sldMkLst>
          <pc:docMk/>
          <pc:sldMk cId="2485059447" sldId="390"/>
        </pc:sldMkLst>
        <pc:graphicFrameChg chg="add mod">
          <ac:chgData name="Luana da Silva Ferreira" userId="S::luana.ferreira@innuvem.com::801c1300-78cc-45fc-98ab-fa3f563079cd" providerId="AD" clId="Web-{E75EBE11-A46C-87E1-C385-A73FAF81DEFB}" dt="2026-02-20T15:33:11.741" v="5" actId="1076"/>
          <ac:graphicFrameMkLst>
            <pc:docMk/>
            <pc:sldMk cId="2485059447" sldId="390"/>
            <ac:graphicFrameMk id="2" creationId="{2E9A9666-3A8E-0473-AA23-79C05E64AED1}"/>
          </ac:graphicFrameMkLst>
        </pc:graphicFrameChg>
      </pc:sldChg>
    </pc:docChg>
  </pc:docChgLst>
  <pc:docChgLst>
    <pc:chgData name="Luana da Silva Ferreira" userId="S::luana.ferreira@innuvem.com::801c1300-78cc-45fc-98ab-fa3f563079cd" providerId="AD" clId="Web-{72F0E724-1D8A-8D9A-345F-22B61F9D665E}"/>
    <pc:docChg chg="addSld delSld modSld">
      <pc:chgData name="Luana da Silva Ferreira" userId="S::luana.ferreira@innuvem.com::801c1300-78cc-45fc-98ab-fa3f563079cd" providerId="AD" clId="Web-{72F0E724-1D8A-8D9A-345F-22B61F9D665E}" dt="2026-02-13T15:51:04.732" v="951" actId="20577"/>
      <pc:docMkLst>
        <pc:docMk/>
      </pc:docMkLst>
      <pc:sldChg chg="modSp">
        <pc:chgData name="Luana da Silva Ferreira" userId="S::luana.ferreira@innuvem.com::801c1300-78cc-45fc-98ab-fa3f563079cd" providerId="AD" clId="Web-{72F0E724-1D8A-8D9A-345F-22B61F9D665E}" dt="2026-02-13T15:51:04.732" v="951" actId="20577"/>
        <pc:sldMkLst>
          <pc:docMk/>
          <pc:sldMk cId="3976910397" sldId="379"/>
        </pc:sldMkLst>
        <pc:spChg chg="mod">
          <ac:chgData name="Luana da Silva Ferreira" userId="S::luana.ferreira@innuvem.com::801c1300-78cc-45fc-98ab-fa3f563079cd" providerId="AD" clId="Web-{72F0E724-1D8A-8D9A-345F-22B61F9D665E}" dt="2026-02-13T15:51:04.732" v="951" actId="20577"/>
          <ac:spMkLst>
            <pc:docMk/>
            <pc:sldMk cId="3976910397" sldId="379"/>
            <ac:spMk id="5" creationId="{57057A63-2D4B-43C5-D5D2-56892907AEBC}"/>
          </ac:spMkLst>
        </pc:spChg>
      </pc:sldChg>
      <pc:sldChg chg="mod modShow">
        <pc:chgData name="Luana da Silva Ferreira" userId="S::luana.ferreira@innuvem.com::801c1300-78cc-45fc-98ab-fa3f563079cd" providerId="AD" clId="Web-{72F0E724-1D8A-8D9A-345F-22B61F9D665E}" dt="2026-02-13T15:43:02.388" v="788"/>
        <pc:sldMkLst>
          <pc:docMk/>
          <pc:sldMk cId="2063846667" sldId="385"/>
        </pc:sldMkLst>
      </pc:sldChg>
      <pc:sldChg chg="addSp delSp modSp add replId">
        <pc:chgData name="Luana da Silva Ferreira" userId="S::luana.ferreira@innuvem.com::801c1300-78cc-45fc-98ab-fa3f563079cd" providerId="AD" clId="Web-{72F0E724-1D8A-8D9A-345F-22B61F9D665E}" dt="2026-02-13T14:48:13.250" v="3"/>
        <pc:sldMkLst>
          <pc:docMk/>
          <pc:sldMk cId="4051295229" sldId="387"/>
        </pc:sldMkLst>
      </pc:sldChg>
      <pc:sldChg chg="addSp delSp modSp add replId">
        <pc:chgData name="Luana da Silva Ferreira" userId="S::luana.ferreira@innuvem.com::801c1300-78cc-45fc-98ab-fa3f563079cd" providerId="AD" clId="Web-{72F0E724-1D8A-8D9A-345F-22B61F9D665E}" dt="2026-02-13T15:30:09.409" v="781" actId="20577"/>
        <pc:sldMkLst>
          <pc:docMk/>
          <pc:sldMk cId="4115628383" sldId="388"/>
        </pc:sldMkLst>
        <pc:spChg chg="mod">
          <ac:chgData name="Luana da Silva Ferreira" userId="S::luana.ferreira@innuvem.com::801c1300-78cc-45fc-98ab-fa3f563079cd" providerId="AD" clId="Web-{72F0E724-1D8A-8D9A-345F-22B61F9D665E}" dt="2026-02-13T15:26:09.827" v="652" actId="20577"/>
          <ac:spMkLst>
            <pc:docMk/>
            <pc:sldMk cId="4115628383" sldId="388"/>
            <ac:spMk id="2" creationId="{7F0D65BF-D8C2-7D24-58CD-F818EBE24B2A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26:17.186" v="653" actId="1076"/>
          <ac:spMkLst>
            <pc:docMk/>
            <pc:sldMk cId="4115628383" sldId="388"/>
            <ac:spMk id="8" creationId="{32392817-AF1E-E143-C6CD-AC87EBB92077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26:19.389" v="654" actId="1076"/>
          <ac:spMkLst>
            <pc:docMk/>
            <pc:sldMk cId="4115628383" sldId="388"/>
            <ac:spMk id="10" creationId="{C0C2536F-01B1-5FA8-CC0B-90EF5EAEE0D0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26:21.702" v="655" actId="1076"/>
          <ac:spMkLst>
            <pc:docMk/>
            <pc:sldMk cId="4115628383" sldId="388"/>
            <ac:spMk id="12" creationId="{DA94BD27-489C-6871-09D5-386F17CEFD06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16:00.509" v="505" actId="20577"/>
          <ac:spMkLst>
            <pc:docMk/>
            <pc:sldMk cId="4115628383" sldId="388"/>
            <ac:spMk id="14" creationId="{C45FB1A3-D320-D272-AF30-771E0C74683E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25:57.764" v="646" actId="1076"/>
          <ac:spMkLst>
            <pc:docMk/>
            <pc:sldMk cId="4115628383" sldId="388"/>
            <ac:spMk id="16" creationId="{0562DA81-9B35-D62D-5670-B3EAF2C15552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25:59.545" v="647" actId="1076"/>
          <ac:spMkLst>
            <pc:docMk/>
            <pc:sldMk cId="4115628383" sldId="388"/>
            <ac:spMk id="18" creationId="{F2689940-9344-389E-DBDB-D24F0D3EE014}"/>
          </ac:spMkLst>
        </pc:spChg>
        <pc:spChg chg="add mod">
          <ac:chgData name="Luana da Silva Ferreira" userId="S::luana.ferreira@innuvem.com::801c1300-78cc-45fc-98ab-fa3f563079cd" providerId="AD" clId="Web-{72F0E724-1D8A-8D9A-345F-22B61F9D665E}" dt="2026-02-13T15:30:09.409" v="781" actId="20577"/>
          <ac:spMkLst>
            <pc:docMk/>
            <pc:sldMk cId="4115628383" sldId="388"/>
            <ac:spMk id="19" creationId="{058BFAF9-D271-1C49-1737-756EDA1C75A1}"/>
          </ac:spMkLst>
        </pc:spChg>
      </pc:sldChg>
    </pc:docChg>
  </pc:docChgLst>
  <pc:docChgLst>
    <pc:chgData name="Luana da Silva Ferreira" userId="S::luana.ferreira@innuvem.com::801c1300-78cc-45fc-98ab-fa3f563079cd" providerId="AD" clId="Web-{66700F71-5C97-0C20-BD24-10E226587793}"/>
    <pc:docChg chg="addSld delSld modSld">
      <pc:chgData name="Luana da Silva Ferreira" userId="S::luana.ferreira@innuvem.com::801c1300-78cc-45fc-98ab-fa3f563079cd" providerId="AD" clId="Web-{66700F71-5C97-0C20-BD24-10E226587793}" dt="2026-02-13T13:27:26.789" v="33" actId="20577"/>
      <pc:docMkLst>
        <pc:docMk/>
      </pc:docMkLst>
      <pc:sldChg chg="modSp">
        <pc:chgData name="Luana da Silva Ferreira" userId="S::luana.ferreira@innuvem.com::801c1300-78cc-45fc-98ab-fa3f563079cd" providerId="AD" clId="Web-{66700F71-5C97-0C20-BD24-10E226587793}" dt="2026-02-13T13:27:26.789" v="33" actId="20577"/>
        <pc:sldMkLst>
          <pc:docMk/>
          <pc:sldMk cId="2678193692" sldId="384"/>
        </pc:sldMkLst>
        <pc:spChg chg="mod">
          <ac:chgData name="Luana da Silva Ferreira" userId="S::luana.ferreira@innuvem.com::801c1300-78cc-45fc-98ab-fa3f563079cd" providerId="AD" clId="Web-{66700F71-5C97-0C20-BD24-10E226587793}" dt="2026-02-13T13:27:26.789" v="33" actId="20577"/>
          <ac:spMkLst>
            <pc:docMk/>
            <pc:sldMk cId="2678193692" sldId="384"/>
            <ac:spMk id="2" creationId="{4E5EDEC7-4F62-4E53-73C4-777E98FE43E5}"/>
          </ac:spMkLst>
        </pc:spChg>
      </pc:sldChg>
    </pc:docChg>
  </pc:docChgLst>
  <pc:docChgLst>
    <pc:chgData name="Luana da Silva Ferreira" userId="S::luana.ferreira@innuvem.com::801c1300-78cc-45fc-98ab-fa3f563079cd" providerId="AD" clId="Web-{7E09D24C-723C-F8D6-12F0-021007616CA2}"/>
    <pc:docChg chg="modSld">
      <pc:chgData name="Luana da Silva Ferreira" userId="S::luana.ferreira@innuvem.com::801c1300-78cc-45fc-98ab-fa3f563079cd" providerId="AD" clId="Web-{7E09D24C-723C-F8D6-12F0-021007616CA2}" dt="2026-03-06T17:05:44.979" v="64" actId="14100"/>
      <pc:docMkLst>
        <pc:docMk/>
      </pc:docMkLst>
      <pc:sldChg chg="modSp">
        <pc:chgData name="Luana da Silva Ferreira" userId="S::luana.ferreira@innuvem.com::801c1300-78cc-45fc-98ab-fa3f563079cd" providerId="AD" clId="Web-{7E09D24C-723C-F8D6-12F0-021007616CA2}" dt="2026-03-06T17:05:44.979" v="64" actId="14100"/>
        <pc:sldMkLst>
          <pc:docMk/>
          <pc:sldMk cId="3976910397" sldId="379"/>
        </pc:sldMkLst>
        <pc:spChg chg="mod">
          <ac:chgData name="Luana da Silva Ferreira" userId="S::luana.ferreira@innuvem.com::801c1300-78cc-45fc-98ab-fa3f563079cd" providerId="AD" clId="Web-{7E09D24C-723C-F8D6-12F0-021007616CA2}" dt="2026-03-06T17:05:44.979" v="64" actId="14100"/>
          <ac:spMkLst>
            <pc:docMk/>
            <pc:sldMk cId="3976910397" sldId="379"/>
            <ac:spMk id="5" creationId="{57057A63-2D4B-43C5-D5D2-56892907AEBC}"/>
          </ac:spMkLst>
        </pc:spChg>
      </pc:sldChg>
      <pc:sldChg chg="modSp">
        <pc:chgData name="Luana da Silva Ferreira" userId="S::luana.ferreira@innuvem.com::801c1300-78cc-45fc-98ab-fa3f563079cd" providerId="AD" clId="Web-{7E09D24C-723C-F8D6-12F0-021007616CA2}" dt="2026-03-06T17:02:13.888" v="56" actId="20577"/>
        <pc:sldMkLst>
          <pc:docMk/>
          <pc:sldMk cId="2678193692" sldId="384"/>
        </pc:sldMkLst>
        <pc:spChg chg="mod">
          <ac:chgData name="Luana da Silva Ferreira" userId="S::luana.ferreira@innuvem.com::801c1300-78cc-45fc-98ab-fa3f563079cd" providerId="AD" clId="Web-{7E09D24C-723C-F8D6-12F0-021007616CA2}" dt="2026-03-06T17:02:13.888" v="56" actId="20577"/>
          <ac:spMkLst>
            <pc:docMk/>
            <pc:sldMk cId="2678193692" sldId="384"/>
            <ac:spMk id="2" creationId="{4E5EDEC7-4F62-4E53-73C4-777E98FE43E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ultcloud-my.sharepoint.com/personal/eduardo_soares_innuvem_com/Documents/Liga&#231;&#245;es%20por%20Sema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ultcloud.sharepoint.com/sites/IntranetInnuvem/Marketing/SDRs/REUNI&#213;ES%20SD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ultcloud.sharepoint.com/sites/IntranetInnuvem/Marketing/SDRs/REUNI&#213;ES%20SD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ultcloud.sharepoint.com/sites/IntranetInnuvem/Marketing/Projetos%20por%20&#193;rea/SDRs/REUNI&#213;ES%20SD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ultcloud-my.sharepoint.com/personal/eduardo_soares_innuvem_com/Documents/Liga&#231;&#245;es%20por%20Sema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Export!$B$8</c:f>
              <c:strCache>
                <c:ptCount val="1"/>
                <c:pt idx="0">
                  <c:v>Número de Ligações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Export!$A$9:$A$32</c:f>
              <c:strCache>
                <c:ptCount val="6"/>
                <c:pt idx="0">
                  <c:v>Semana 30</c:v>
                </c:pt>
                <c:pt idx="1">
                  <c:v>Semana 31</c:v>
                </c:pt>
                <c:pt idx="2">
                  <c:v>Semana 32</c:v>
                </c:pt>
                <c:pt idx="3">
                  <c:v>Semana 33</c:v>
                </c:pt>
                <c:pt idx="4">
                  <c:v>Semana 34</c:v>
                </c:pt>
                <c:pt idx="5">
                  <c:v>Semana 35</c:v>
                </c:pt>
              </c:strCache>
            </c:strRef>
          </c:cat>
          <c:val>
            <c:numRef>
              <c:f>Export!$B$9:$B$32</c:f>
              <c:numCache>
                <c:formatCode>General</c:formatCode>
                <c:ptCount val="6"/>
                <c:pt idx="0">
                  <c:v>188</c:v>
                </c:pt>
                <c:pt idx="1">
                  <c:v>240</c:v>
                </c:pt>
                <c:pt idx="2">
                  <c:v>193</c:v>
                </c:pt>
                <c:pt idx="3">
                  <c:v>252</c:v>
                </c:pt>
                <c:pt idx="4">
                  <c:v>289</c:v>
                </c:pt>
                <c:pt idx="5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1-4012-A767-4EBCC2E478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2589216"/>
        <c:axId val="1182627616"/>
      </c:barChart>
      <c:catAx>
        <c:axId val="118258921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627616"/>
        <c:crosses val="max"/>
        <c:auto val="1"/>
        <c:lblAlgn val="ctr"/>
        <c:lblOffset val="100"/>
        <c:noMultiLvlLbl val="0"/>
      </c:catAx>
      <c:valAx>
        <c:axId val="1182627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5892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[REUNIÕES SDRS.xlsx]REUNIÕES EDIT DA LU!Tabela dinâmica8</c:name>
    <c:fmtId val="-1"/>
  </c:pivotSource>
  <c:chart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rgbClr val="00B0F0"/>
          </a:solidFill>
          <a:ln>
            <a:noFill/>
          </a:ln>
          <a:effectLst/>
        </c:spPr>
      </c:pivotFmt>
      <c:pivotFmt>
        <c:idx val="7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0762812161432592E-2"/>
          <c:y val="0.21923985044710201"/>
          <c:w val="0.7549259953156936"/>
          <c:h val="0.51528138421877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'REUNIÕES EDIT DA LU'!$G$25:$G$26</c:f>
              <c:strCache>
                <c:ptCount val="1"/>
                <c:pt idx="0">
                  <c:v>Andressa Teixeira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LU'!$E$27:$F$35</c:f>
              <c:multiLvlStrCache>
                <c:ptCount val="4"/>
                <c:lvl>
                  <c:pt idx="0">
                    <c:v>INBOUND</c:v>
                  </c:pt>
                  <c:pt idx="1">
                    <c:v>(vazio)</c:v>
                  </c:pt>
                  <c:pt idx="2">
                    <c:v>(vazio)</c:v>
                  </c:pt>
                  <c:pt idx="3">
                    <c:v>OUTBOUND</c:v>
                  </c:pt>
                </c:lvl>
                <c:lvl>
                  <c:pt idx="0">
                    <c:v>50</c:v>
                  </c:pt>
                  <c:pt idx="1">
                    <c:v>51</c:v>
                  </c:pt>
                  <c:pt idx="2">
                    <c:v>52</c:v>
                  </c:pt>
                  <c:pt idx="3">
                    <c:v>1</c:v>
                  </c:pt>
                </c:lvl>
              </c:multiLvlStrCache>
            </c:multiLvlStrRef>
          </c:cat>
          <c:val>
            <c:numRef>
              <c:f>'REUNIÕES EDIT DA LU'!$G$27:$G$35</c:f>
              <c:numCache>
                <c:formatCode>General</c:formatCode>
                <c:ptCount val="4"/>
                <c:pt idx="0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F-417C-8B87-598EECA6066B}"/>
            </c:ext>
          </c:extLst>
        </c:ser>
        <c:ser>
          <c:idx val="1"/>
          <c:order val="1"/>
          <c:tx>
            <c:strRef>
              <c:f>'REUNIÕES EDIT DA LU'!$H$25:$H$26</c:f>
              <c:strCache>
                <c:ptCount val="1"/>
                <c:pt idx="0">
                  <c:v>(vazio)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LU'!$E$27:$F$35</c:f>
              <c:multiLvlStrCache>
                <c:ptCount val="4"/>
                <c:lvl>
                  <c:pt idx="0">
                    <c:v>INBOUND</c:v>
                  </c:pt>
                  <c:pt idx="1">
                    <c:v>(vazio)</c:v>
                  </c:pt>
                  <c:pt idx="2">
                    <c:v>(vazio)</c:v>
                  </c:pt>
                  <c:pt idx="3">
                    <c:v>OUTBOUND</c:v>
                  </c:pt>
                </c:lvl>
                <c:lvl>
                  <c:pt idx="0">
                    <c:v>50</c:v>
                  </c:pt>
                  <c:pt idx="1">
                    <c:v>51</c:v>
                  </c:pt>
                  <c:pt idx="2">
                    <c:v>52</c:v>
                  </c:pt>
                  <c:pt idx="3">
                    <c:v>1</c:v>
                  </c:pt>
                </c:lvl>
              </c:multiLvlStrCache>
            </c:multiLvlStrRef>
          </c:cat>
          <c:val>
            <c:numRef>
              <c:f>'REUNIÕES EDIT DA LU'!$H$27:$H$35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BAF-417C-8B87-598EECA6066B}"/>
            </c:ext>
          </c:extLst>
        </c:ser>
        <c:ser>
          <c:idx val="2"/>
          <c:order val="2"/>
          <c:tx>
            <c:strRef>
              <c:f>'REUNIÕES EDIT DA LU'!$I$25:$I$26</c:f>
              <c:strCache>
                <c:ptCount val="1"/>
                <c:pt idx="0">
                  <c:v>Evelyn Franco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LU'!$E$27:$F$35</c:f>
              <c:multiLvlStrCache>
                <c:ptCount val="4"/>
                <c:lvl>
                  <c:pt idx="0">
                    <c:v>INBOUND</c:v>
                  </c:pt>
                  <c:pt idx="1">
                    <c:v>(vazio)</c:v>
                  </c:pt>
                  <c:pt idx="2">
                    <c:v>(vazio)</c:v>
                  </c:pt>
                  <c:pt idx="3">
                    <c:v>OUTBOUND</c:v>
                  </c:pt>
                </c:lvl>
                <c:lvl>
                  <c:pt idx="0">
                    <c:v>50</c:v>
                  </c:pt>
                  <c:pt idx="1">
                    <c:v>51</c:v>
                  </c:pt>
                  <c:pt idx="2">
                    <c:v>52</c:v>
                  </c:pt>
                  <c:pt idx="3">
                    <c:v>1</c:v>
                  </c:pt>
                </c:lvl>
              </c:multiLvlStrCache>
            </c:multiLvlStrRef>
          </c:cat>
          <c:val>
            <c:numRef>
              <c:f>'REUNIÕES EDIT DA LU'!$I$27:$I$35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F-417C-8B87-598EECA60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45002816"/>
        <c:axId val="645003296"/>
      </c:barChart>
      <c:catAx>
        <c:axId val="645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003296"/>
        <c:crosses val="autoZero"/>
        <c:auto val="1"/>
        <c:lblAlgn val="ctr"/>
        <c:lblOffset val="100"/>
        <c:noMultiLvlLbl val="0"/>
      </c:catAx>
      <c:valAx>
        <c:axId val="6450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0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[REUNIÕES SDRS.xlsx]REUNIÕES EDIT DA LU!Tabela dinâmica8</c:name>
    <c:fmtId val="-1"/>
  </c:pivotSource>
  <c:chart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rgbClr val="00B0F0"/>
          </a:solidFill>
          <a:ln>
            <a:noFill/>
          </a:ln>
          <a:effectLst/>
        </c:spPr>
      </c:pivotFmt>
      <c:pivotFmt>
        <c:idx val="7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rgbClr val="4D93D9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rgbClr val="4D93D9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rgbClr val="4D93D9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0762812161432592E-2"/>
          <c:y val="0.21923985044710201"/>
          <c:w val="0.7549259953156936"/>
          <c:h val="0.51528138421877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'REUNIÕES EDIT DA LU'!$G$25:$G$26</c:f>
              <c:strCache>
                <c:ptCount val="1"/>
                <c:pt idx="0">
                  <c:v>Andressa Teixeira</c:v>
                </c:pt>
              </c:strCache>
            </c:strRef>
          </c:tx>
          <c:spPr>
            <a:solidFill>
              <a:srgbClr val="4D93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LU'!$E$27:$F$41</c:f>
              <c:multiLvlStrCache>
                <c:ptCount val="7"/>
                <c:lvl>
                  <c:pt idx="0">
                    <c:v>OUTBOUND</c:v>
                  </c:pt>
                  <c:pt idx="1">
                    <c:v>OUTBOUND</c:v>
                  </c:pt>
                  <c:pt idx="2">
                    <c:v>OUTBOUND</c:v>
                  </c:pt>
                  <c:pt idx="3">
                    <c:v>OUTBOUND</c:v>
                  </c:pt>
                  <c:pt idx="4">
                    <c:v>(vazio)</c:v>
                  </c:pt>
                  <c:pt idx="5">
                    <c:v>OUTBOUND</c:v>
                  </c:pt>
                  <c:pt idx="6">
                    <c:v>(vazio)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 Feriado</c:v>
                  </c:pt>
                </c:lvl>
              </c:multiLvlStrCache>
            </c:multiLvlStrRef>
          </c:cat>
          <c:val>
            <c:numRef>
              <c:f>'REUNIÕES EDIT DA LU'!$G$27:$G$41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0-4799-BEF7-411A227D6754}"/>
            </c:ext>
          </c:extLst>
        </c:ser>
        <c:ser>
          <c:idx val="1"/>
          <c:order val="1"/>
          <c:tx>
            <c:strRef>
              <c:f>'REUNIÕES EDIT DA LU'!$H$25:$H$26</c:f>
              <c:strCache>
                <c:ptCount val="1"/>
                <c:pt idx="0">
                  <c:v>Karolaine Borges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LU'!$E$27:$F$41</c:f>
              <c:multiLvlStrCache>
                <c:ptCount val="7"/>
                <c:lvl>
                  <c:pt idx="0">
                    <c:v>OUTBOUND</c:v>
                  </c:pt>
                  <c:pt idx="1">
                    <c:v>OUTBOUND</c:v>
                  </c:pt>
                  <c:pt idx="2">
                    <c:v>OUTBOUND</c:v>
                  </c:pt>
                  <c:pt idx="3">
                    <c:v>OUTBOUND</c:v>
                  </c:pt>
                  <c:pt idx="4">
                    <c:v>(vazio)</c:v>
                  </c:pt>
                  <c:pt idx="5">
                    <c:v>OUTBOUND</c:v>
                  </c:pt>
                  <c:pt idx="6">
                    <c:v>(vazio)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 Feriado</c:v>
                  </c:pt>
                </c:lvl>
              </c:multiLvlStrCache>
            </c:multiLvlStrRef>
          </c:cat>
          <c:val>
            <c:numRef>
              <c:f>'REUNIÕES EDIT DA LU'!$H$27:$H$41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0-4799-BEF7-411A227D6754}"/>
            </c:ext>
          </c:extLst>
        </c:ser>
        <c:ser>
          <c:idx val="2"/>
          <c:order val="2"/>
          <c:tx>
            <c:strRef>
              <c:f>'REUNIÕES EDIT DA LU'!$I$25:$I$26</c:f>
              <c:strCache>
                <c:ptCount val="1"/>
                <c:pt idx="0">
                  <c:v>(vazio)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LU'!$E$27:$F$41</c:f>
              <c:multiLvlStrCache>
                <c:ptCount val="7"/>
                <c:lvl>
                  <c:pt idx="0">
                    <c:v>OUTBOUND</c:v>
                  </c:pt>
                  <c:pt idx="1">
                    <c:v>OUTBOUND</c:v>
                  </c:pt>
                  <c:pt idx="2">
                    <c:v>OUTBOUND</c:v>
                  </c:pt>
                  <c:pt idx="3">
                    <c:v>OUTBOUND</c:v>
                  </c:pt>
                  <c:pt idx="4">
                    <c:v>(vazio)</c:v>
                  </c:pt>
                  <c:pt idx="5">
                    <c:v>OUTBOUND</c:v>
                  </c:pt>
                  <c:pt idx="6">
                    <c:v>(vazio)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 Feriado</c:v>
                  </c:pt>
                </c:lvl>
              </c:multiLvlStrCache>
            </c:multiLvlStrRef>
          </c:cat>
          <c:val>
            <c:numRef>
              <c:f>'REUNIÕES EDIT DA LU'!$I$27:$I$41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8320-4799-BEF7-411A227D6754}"/>
            </c:ext>
          </c:extLst>
        </c:ser>
        <c:ser>
          <c:idx val="3"/>
          <c:order val="3"/>
          <c:tx>
            <c:strRef>
              <c:f>'REUNIÕES EDIT DA LU'!$J$25:$J$26</c:f>
              <c:strCache>
                <c:ptCount val="1"/>
                <c:pt idx="0">
                  <c:v>Evelyn Franco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LU'!$E$27:$F$41</c:f>
              <c:multiLvlStrCache>
                <c:ptCount val="7"/>
                <c:lvl>
                  <c:pt idx="0">
                    <c:v>OUTBOUND</c:v>
                  </c:pt>
                  <c:pt idx="1">
                    <c:v>OUTBOUND</c:v>
                  </c:pt>
                  <c:pt idx="2">
                    <c:v>OUTBOUND</c:v>
                  </c:pt>
                  <c:pt idx="3">
                    <c:v>OUTBOUND</c:v>
                  </c:pt>
                  <c:pt idx="4">
                    <c:v>(vazio)</c:v>
                  </c:pt>
                  <c:pt idx="5">
                    <c:v>OUTBOUND</c:v>
                  </c:pt>
                  <c:pt idx="6">
                    <c:v>(vazio)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 Feriado</c:v>
                  </c:pt>
                </c:lvl>
              </c:multiLvlStrCache>
            </c:multiLvlStrRef>
          </c:cat>
          <c:val>
            <c:numRef>
              <c:f>'REUNIÕES EDIT DA LU'!$J$27:$J$41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20-4799-BEF7-411A227D6754}"/>
            </c:ext>
          </c:extLst>
        </c:ser>
        <c:ser>
          <c:idx val="4"/>
          <c:order val="4"/>
          <c:tx>
            <c:strRef>
              <c:f>'REUNIÕES EDIT DA LU'!$K$25:$K$26</c:f>
              <c:strCache>
                <c:ptCount val="1"/>
                <c:pt idx="0">
                  <c:v>Eduardo Aleixo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LU'!$E$27:$F$41</c:f>
              <c:multiLvlStrCache>
                <c:ptCount val="7"/>
                <c:lvl>
                  <c:pt idx="0">
                    <c:v>OUTBOUND</c:v>
                  </c:pt>
                  <c:pt idx="1">
                    <c:v>OUTBOUND</c:v>
                  </c:pt>
                  <c:pt idx="2">
                    <c:v>OUTBOUND</c:v>
                  </c:pt>
                  <c:pt idx="3">
                    <c:v>OUTBOUND</c:v>
                  </c:pt>
                  <c:pt idx="4">
                    <c:v>(vazio)</c:v>
                  </c:pt>
                  <c:pt idx="5">
                    <c:v>OUTBOUND</c:v>
                  </c:pt>
                  <c:pt idx="6">
                    <c:v>(vazio)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 Feriado</c:v>
                  </c:pt>
                </c:lvl>
              </c:multiLvlStrCache>
            </c:multiLvlStrRef>
          </c:cat>
          <c:val>
            <c:numRef>
              <c:f>'REUNIÕES EDIT DA LU'!$K$27:$K$41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0-4799-BEF7-411A227D6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45002816"/>
        <c:axId val="645003296"/>
      </c:barChart>
      <c:catAx>
        <c:axId val="645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003296"/>
        <c:crosses val="autoZero"/>
        <c:auto val="1"/>
        <c:lblAlgn val="ctr"/>
        <c:lblOffset val="100"/>
        <c:noMultiLvlLbl val="0"/>
      </c:catAx>
      <c:valAx>
        <c:axId val="6450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0028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F5C6AB"/>
      </a:solidFill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[REUNIÕES SDRS.xlsx]REUNIÕES EDIT DA LU!Tabela dinâmica8</c:name>
    <c:fmtId val="-1"/>
  </c:pivotSource>
  <c:chart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rgbClr val="00B0F0"/>
          </a:solidFill>
          <a:ln>
            <a:noFill/>
          </a:ln>
          <a:effectLst/>
        </c:spPr>
      </c:pivotFmt>
      <c:pivotFmt>
        <c:idx val="7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rgbClr val="4D93D9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rgbClr val="E49EDD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rgbClr val="F5C6A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rgbClr val="4D93D9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rgbClr val="E49EDD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rgbClr val="F5C6A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rgbClr val="4D93D9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rgbClr val="E49EDD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rgbClr val="F5C6A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0762812161432592E-2"/>
          <c:y val="0.21923985044710201"/>
          <c:w val="0.7549259953156936"/>
          <c:h val="0.51528138421877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'REUNIÕES EDIT DA LU'!$G$25:$G$26</c:f>
              <c:strCache>
                <c:ptCount val="1"/>
                <c:pt idx="0">
                  <c:v>Andressa Teixeira</c:v>
                </c:pt>
              </c:strCache>
            </c:strRef>
          </c:tx>
          <c:spPr>
            <a:solidFill>
              <a:srgbClr val="4D93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LU'!$E$27:$F$37</c:f>
              <c:multiLvlStrCache>
                <c:ptCount val="5"/>
                <c:lvl>
                  <c:pt idx="0">
                    <c:v>(vazio)</c:v>
                  </c:pt>
                  <c:pt idx="1">
                    <c:v>OUTBOUND</c:v>
                  </c:pt>
                  <c:pt idx="2">
                    <c:v>(vazio)</c:v>
                  </c:pt>
                  <c:pt idx="3">
                    <c:v>OUTBOUND</c:v>
                  </c:pt>
                  <c:pt idx="4">
                    <c:v>OUTBOUND</c:v>
                  </c:pt>
                </c:lvl>
                <c:lvl>
                  <c:pt idx="0">
                    <c:v>5</c:v>
                  </c:pt>
                  <c:pt idx="1">
                    <c:v>6</c:v>
                  </c:pt>
                  <c:pt idx="2">
                    <c:v>7 Feriado</c:v>
                  </c:pt>
                  <c:pt idx="3">
                    <c:v>8</c:v>
                  </c:pt>
                  <c:pt idx="4">
                    <c:v>9</c:v>
                  </c:pt>
                </c:lvl>
              </c:multiLvlStrCache>
            </c:multiLvlStrRef>
          </c:cat>
          <c:val>
            <c:numRef>
              <c:f>'REUNIÕES EDIT DA LU'!$G$27:$G$37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F-4F6D-99DC-8F0BCFBED1F8}"/>
            </c:ext>
          </c:extLst>
        </c:ser>
        <c:ser>
          <c:idx val="1"/>
          <c:order val="1"/>
          <c:tx>
            <c:strRef>
              <c:f>'REUNIÕES EDIT DA LU'!$H$25:$H$26</c:f>
              <c:strCache>
                <c:ptCount val="1"/>
                <c:pt idx="0">
                  <c:v>(vazio)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LU'!$E$27:$F$37</c:f>
              <c:multiLvlStrCache>
                <c:ptCount val="5"/>
                <c:lvl>
                  <c:pt idx="0">
                    <c:v>(vazio)</c:v>
                  </c:pt>
                  <c:pt idx="1">
                    <c:v>OUTBOUND</c:v>
                  </c:pt>
                  <c:pt idx="2">
                    <c:v>(vazio)</c:v>
                  </c:pt>
                  <c:pt idx="3">
                    <c:v>OUTBOUND</c:v>
                  </c:pt>
                  <c:pt idx="4">
                    <c:v>OUTBOUND</c:v>
                  </c:pt>
                </c:lvl>
                <c:lvl>
                  <c:pt idx="0">
                    <c:v>5</c:v>
                  </c:pt>
                  <c:pt idx="1">
                    <c:v>6</c:v>
                  </c:pt>
                  <c:pt idx="2">
                    <c:v>7 Feriado</c:v>
                  </c:pt>
                  <c:pt idx="3">
                    <c:v>8</c:v>
                  </c:pt>
                  <c:pt idx="4">
                    <c:v>9</c:v>
                  </c:pt>
                </c:lvl>
              </c:multiLvlStrCache>
            </c:multiLvlStrRef>
          </c:cat>
          <c:val>
            <c:numRef>
              <c:f>'REUNIÕES EDIT DA LU'!$H$27:$H$37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21F-4F6D-99DC-8F0BCFBED1F8}"/>
            </c:ext>
          </c:extLst>
        </c:ser>
        <c:ser>
          <c:idx val="2"/>
          <c:order val="2"/>
          <c:tx>
            <c:strRef>
              <c:f>'REUNIÕES EDIT DA LU'!$I$25:$I$26</c:f>
              <c:strCache>
                <c:ptCount val="1"/>
                <c:pt idx="0">
                  <c:v>Evelyn Franco</c:v>
                </c:pt>
              </c:strCache>
            </c:strRef>
          </c:tx>
          <c:spPr>
            <a:solidFill>
              <a:srgbClr val="E49E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LU'!$E$27:$F$37</c:f>
              <c:multiLvlStrCache>
                <c:ptCount val="5"/>
                <c:lvl>
                  <c:pt idx="0">
                    <c:v>(vazio)</c:v>
                  </c:pt>
                  <c:pt idx="1">
                    <c:v>OUTBOUND</c:v>
                  </c:pt>
                  <c:pt idx="2">
                    <c:v>(vazio)</c:v>
                  </c:pt>
                  <c:pt idx="3">
                    <c:v>OUTBOUND</c:v>
                  </c:pt>
                  <c:pt idx="4">
                    <c:v>OUTBOUND</c:v>
                  </c:pt>
                </c:lvl>
                <c:lvl>
                  <c:pt idx="0">
                    <c:v>5</c:v>
                  </c:pt>
                  <c:pt idx="1">
                    <c:v>6</c:v>
                  </c:pt>
                  <c:pt idx="2">
                    <c:v>7 Feriado</c:v>
                  </c:pt>
                  <c:pt idx="3">
                    <c:v>8</c:v>
                  </c:pt>
                  <c:pt idx="4">
                    <c:v>9</c:v>
                  </c:pt>
                </c:lvl>
              </c:multiLvlStrCache>
            </c:multiLvlStrRef>
          </c:cat>
          <c:val>
            <c:numRef>
              <c:f>'REUNIÕES EDIT DA LU'!$I$27:$I$37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1F-4F6D-99DC-8F0BCFBED1F8}"/>
            </c:ext>
          </c:extLst>
        </c:ser>
        <c:ser>
          <c:idx val="3"/>
          <c:order val="3"/>
          <c:tx>
            <c:strRef>
              <c:f>'REUNIÕES EDIT DA LU'!$J$25:$J$26</c:f>
              <c:strCache>
                <c:ptCount val="1"/>
                <c:pt idx="0">
                  <c:v>Eduardo Aleixo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LU'!$E$27:$F$37</c:f>
              <c:multiLvlStrCache>
                <c:ptCount val="5"/>
                <c:lvl>
                  <c:pt idx="0">
                    <c:v>(vazio)</c:v>
                  </c:pt>
                  <c:pt idx="1">
                    <c:v>OUTBOUND</c:v>
                  </c:pt>
                  <c:pt idx="2">
                    <c:v>(vazio)</c:v>
                  </c:pt>
                  <c:pt idx="3">
                    <c:v>OUTBOUND</c:v>
                  </c:pt>
                  <c:pt idx="4">
                    <c:v>OUTBOUND</c:v>
                  </c:pt>
                </c:lvl>
                <c:lvl>
                  <c:pt idx="0">
                    <c:v>5</c:v>
                  </c:pt>
                  <c:pt idx="1">
                    <c:v>6</c:v>
                  </c:pt>
                  <c:pt idx="2">
                    <c:v>7 Feriado</c:v>
                  </c:pt>
                  <c:pt idx="3">
                    <c:v>8</c:v>
                  </c:pt>
                  <c:pt idx="4">
                    <c:v>9</c:v>
                  </c:pt>
                </c:lvl>
              </c:multiLvlStrCache>
            </c:multiLvlStrRef>
          </c:cat>
          <c:val>
            <c:numRef>
              <c:f>'REUNIÕES EDIT DA LU'!$J$27:$J$37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1F-4F6D-99DC-8F0BCFBED1F8}"/>
            </c:ext>
          </c:extLst>
        </c:ser>
        <c:ser>
          <c:idx val="4"/>
          <c:order val="4"/>
          <c:tx>
            <c:strRef>
              <c:f>'REUNIÕES EDIT DA LU'!$K$25:$K$26</c:f>
              <c:strCache>
                <c:ptCount val="1"/>
                <c:pt idx="0">
                  <c:v>Mateus Chapani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LU'!$E$27:$F$37</c:f>
              <c:multiLvlStrCache>
                <c:ptCount val="5"/>
                <c:lvl>
                  <c:pt idx="0">
                    <c:v>(vazio)</c:v>
                  </c:pt>
                  <c:pt idx="1">
                    <c:v>OUTBOUND</c:v>
                  </c:pt>
                  <c:pt idx="2">
                    <c:v>(vazio)</c:v>
                  </c:pt>
                  <c:pt idx="3">
                    <c:v>OUTBOUND</c:v>
                  </c:pt>
                  <c:pt idx="4">
                    <c:v>OUTBOUND</c:v>
                  </c:pt>
                </c:lvl>
                <c:lvl>
                  <c:pt idx="0">
                    <c:v>5</c:v>
                  </c:pt>
                  <c:pt idx="1">
                    <c:v>6</c:v>
                  </c:pt>
                  <c:pt idx="2">
                    <c:v>7 Feriado</c:v>
                  </c:pt>
                  <c:pt idx="3">
                    <c:v>8</c:v>
                  </c:pt>
                  <c:pt idx="4">
                    <c:v>9</c:v>
                  </c:pt>
                </c:lvl>
              </c:multiLvlStrCache>
            </c:multiLvlStrRef>
          </c:cat>
          <c:val>
            <c:numRef>
              <c:f>'REUNIÕES EDIT DA LU'!$K$27:$K$37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1F-4F6D-99DC-8F0BCFBED1F8}"/>
            </c:ext>
          </c:extLst>
        </c:ser>
        <c:ser>
          <c:idx val="5"/>
          <c:order val="5"/>
          <c:tx>
            <c:strRef>
              <c:f>'REUNIÕES EDIT DA LU'!$L$25:$L$26</c:f>
              <c:strCache>
                <c:ptCount val="1"/>
                <c:pt idx="0">
                  <c:v>Lucas Portella</c:v>
                </c:pt>
              </c:strCache>
            </c:strRef>
          </c:tx>
          <c:spPr>
            <a:solidFill>
              <a:srgbClr val="F5C6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'REUNIÕES EDIT DA LU'!$E$27:$F$37</c:f>
              <c:multiLvlStrCache>
                <c:ptCount val="5"/>
                <c:lvl>
                  <c:pt idx="0">
                    <c:v>(vazio)</c:v>
                  </c:pt>
                  <c:pt idx="1">
                    <c:v>OUTBOUND</c:v>
                  </c:pt>
                  <c:pt idx="2">
                    <c:v>(vazio)</c:v>
                  </c:pt>
                  <c:pt idx="3">
                    <c:v>OUTBOUND</c:v>
                  </c:pt>
                  <c:pt idx="4">
                    <c:v>OUTBOUND</c:v>
                  </c:pt>
                </c:lvl>
                <c:lvl>
                  <c:pt idx="0">
                    <c:v>5</c:v>
                  </c:pt>
                  <c:pt idx="1">
                    <c:v>6</c:v>
                  </c:pt>
                  <c:pt idx="2">
                    <c:v>7 Feriado</c:v>
                  </c:pt>
                  <c:pt idx="3">
                    <c:v>8</c:v>
                  </c:pt>
                  <c:pt idx="4">
                    <c:v>9</c:v>
                  </c:pt>
                </c:lvl>
              </c:multiLvlStrCache>
            </c:multiLvlStrRef>
          </c:cat>
          <c:val>
            <c:numRef>
              <c:f>'REUNIÕES EDIT DA LU'!$L$27:$L$37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1F-4F6D-99DC-8F0BCFBED1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45002816"/>
        <c:axId val="645003296"/>
      </c:barChart>
      <c:catAx>
        <c:axId val="645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003296"/>
        <c:crosses val="autoZero"/>
        <c:auto val="1"/>
        <c:lblAlgn val="ctr"/>
        <c:lblOffset val="100"/>
        <c:noMultiLvlLbl val="0"/>
      </c:catAx>
      <c:valAx>
        <c:axId val="6450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0028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F5C6AB"/>
      </a:solidFill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Export!$B$8</c:f>
              <c:strCache>
                <c:ptCount val="1"/>
                <c:pt idx="0">
                  <c:v>Número de Ligações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Export!$A$9:$A$32</c:f>
              <c:strCache>
                <c:ptCount val="6"/>
                <c:pt idx="0">
                  <c:v>Semana 30</c:v>
                </c:pt>
                <c:pt idx="1">
                  <c:v>Semana 31</c:v>
                </c:pt>
                <c:pt idx="2">
                  <c:v>Semana 32</c:v>
                </c:pt>
                <c:pt idx="3">
                  <c:v>Semana 33</c:v>
                </c:pt>
                <c:pt idx="4">
                  <c:v>Semana 34</c:v>
                </c:pt>
                <c:pt idx="5">
                  <c:v>Semana 35</c:v>
                </c:pt>
              </c:strCache>
            </c:strRef>
          </c:cat>
          <c:val>
            <c:numRef>
              <c:f>Export!$B$9:$B$32</c:f>
              <c:numCache>
                <c:formatCode>General</c:formatCode>
                <c:ptCount val="6"/>
                <c:pt idx="0">
                  <c:v>188</c:v>
                </c:pt>
                <c:pt idx="1">
                  <c:v>240</c:v>
                </c:pt>
                <c:pt idx="2">
                  <c:v>193</c:v>
                </c:pt>
                <c:pt idx="3">
                  <c:v>252</c:v>
                </c:pt>
                <c:pt idx="4">
                  <c:v>289</c:v>
                </c:pt>
                <c:pt idx="5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1-4012-A767-4EBCC2E478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2589216"/>
        <c:axId val="1182627616"/>
      </c:barChart>
      <c:catAx>
        <c:axId val="118258921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627616"/>
        <c:crosses val="max"/>
        <c:auto val="1"/>
        <c:lblAlgn val="ctr"/>
        <c:lblOffset val="100"/>
        <c:noMultiLvlLbl val="0"/>
      </c:catAx>
      <c:valAx>
        <c:axId val="1182627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5892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3E103-7589-47D5-A456-768B191CDD55}" type="datetimeFigureOut">
              <a:rPr lang="pt-BR" smtClean="0"/>
              <a:t>06/03/2026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B7EF-9100-49C4-93B7-CFC6B6114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0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1E0BF-8560-478A-AAFA-57B29089DB9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7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3D1F-375E-972A-8C7D-AA98D02B1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3129F8-E06B-2086-0B64-F3AC75395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3E9086-EF71-C98D-695A-4981BF9F7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Saiu Pinheiros</a:t>
            </a:r>
            <a:br>
              <a:rPr lang="pt-BR">
                <a:cs typeface="+mn-lt"/>
              </a:rPr>
            </a:br>
            <a:r>
              <a:rPr lang="pt-BR"/>
              <a:t>Entrou:</a:t>
            </a:r>
            <a:br>
              <a:rPr lang="pt-BR">
                <a:cs typeface="+mn-lt"/>
              </a:rPr>
            </a:br>
            <a:r>
              <a:rPr lang="pt-BR"/>
              <a:t>FCM </a:t>
            </a:r>
            <a:r>
              <a:rPr lang="pt-BR" err="1"/>
              <a:t>LAw</a:t>
            </a:r>
            <a:r>
              <a:rPr lang="pt-BR"/>
              <a:t> – 2.5K</a:t>
            </a:r>
            <a:br>
              <a:rPr lang="pt-BR">
                <a:cs typeface="+mn-lt"/>
              </a:rPr>
            </a:br>
            <a:r>
              <a:rPr lang="pt-BR" err="1"/>
              <a:t>RioGaleao</a:t>
            </a:r>
            <a:r>
              <a:rPr lang="pt-BR"/>
              <a:t> 116K Reestruturação ( Dependendo do Valor poderá usar a UC ou para próximo ano</a:t>
            </a:r>
            <a:br>
              <a:rPr lang="pt-BR">
                <a:cs typeface="+mn-lt"/>
              </a:rPr>
            </a:br>
            <a:r>
              <a:rPr lang="pt-BR"/>
              <a:t>RioGaleão   90K Sustentação ( Janeiro 2026)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379AF2-D078-E698-2DD4-0C231CD99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4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D3BC8-E948-B3E2-3DD3-80F51BEB8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BA2FA6-9473-A71B-3C38-4A8ED7D1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3B8695-08FB-6887-D606-F47897115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C419DE-B7B6-816C-12FD-C7EBCD1A4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87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E722-9FD6-68C1-7705-F8CF0386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041A0B-B95E-2DFC-D4E9-D57E7C37C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238736-366B-220B-6ED7-87AE80E1E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419BA-5800-77CD-D00F-BD847FE53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1AF0A-FB28-B9C7-F65A-875793CDB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3419BC-06F6-A549-5EFE-B1CD0BE9A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C599BF-E023-14C1-A77E-D268126A1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8617EE-4409-EE64-54F0-338EC7A53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29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A5CD-5121-7C6C-E03D-3DC2DF5C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93AA222-995C-AFC3-303B-97F7900A1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A10346-D3E4-85CF-E2BA-BA855E9FD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Latini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gustavo.santos@innuvem.com R$ 4.224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EF29D0-BB5F-D9A9-D175-24C0DAEE0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334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D3D1-D075-BEF9-2B62-76E4476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BC6B31-D591-18CE-C8F2-4FB498B92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FF2E289-8C5F-337A-3744-B9385D2A4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Latini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gustavo.santos@innuvem.com R$ 4.224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669FCE-E4DA-23F2-C15E-A23F5815C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240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B42B9-21FE-7831-1D3B-2DF65FB9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90BF97-87D9-73A3-A789-A3E270823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1C004C-D73A-CE25-DEA5-AD4CC1B40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Latini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gustavo.santos@innuvem.com R$ 4.224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FE822B-976F-F60C-23E9-E80A20308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945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5D048-3316-671A-379C-5EFF4056D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C11365-EF96-D81C-4922-063AA9A05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C47438-EE65-EF6E-5504-261DD31C8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b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Latini </a:t>
            </a:r>
            <a:r>
              <a:rPr lang="pt-BR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gustavo.santos@innuvem.com R$ 4.224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4D0732-1344-7A6C-7890-0AB86438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63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3282C-72D9-4962-0548-633A2026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BF02A6-4EE3-43DA-34A0-C4BFB7813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1922869-CF70-0666-CEBD-238767D8F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7CCEAF-B024-7C2F-B394-4E894AACA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87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7F0A-342F-8795-761F-6F568461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AF808D-400E-3937-F16F-319B5A9B0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4235B12-22E7-A43B-18EB-D5A747646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9BC8D9-5770-944C-BBD1-CD297561B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9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1C5AF-B522-BEF1-3205-08B4C8406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C3396D-4403-028F-43DF-BFC5B4129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EA9052-1DF7-D8C0-4082-BFE09BC0B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894504-861A-F524-1D7A-87E77B7CD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52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B023B-2A33-E4E2-446B-C55A2ED1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2445FD-2707-1861-8FCA-3E949C656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8F27A2-611E-CE8D-E36D-38C042FC9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8F3512-6DB6-E9EC-1C60-44E8D619E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582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28533-F68A-47E5-7F28-F6CC8027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7479E5-ACEA-F815-D40E-E566250DB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B1172F-5639-B38E-04AD-BAD2800E7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728756-99EA-EB1E-50DF-07B5B55CA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21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6148-556F-4F27-38C0-D7967F74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06A69C7-4D4A-3919-EC4C-A05A1D124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514305-E332-337D-1C06-AECF2BEDD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A000BA-EF7F-8B80-DA2C-470AAAF00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E64D9-0FB8-2F94-01ED-5E74FBF43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8C5683-E075-7520-404E-916353ADB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D34068-086B-B78F-6461-9519343EA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C6E113-9253-8AB3-C500-74CEC9AC4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957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ACB34-AAC2-35F0-48D9-14AF605C7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4D5627F-F78C-B73E-D8B3-01075752D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E4CCC4-8491-E761-3EDF-3E80FA0D9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7C5C7C-7F20-FE8C-A0B8-99B523839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292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EC5A-A8E7-30C2-0669-B6BA1FB78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9156A0F-16EE-D93D-76F1-A1D413F0E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6EF8E9-CE99-939F-1850-B76DB6C13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821713-4C3D-BCCF-7267-E61AB4EE2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60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748A-1B71-601B-12D9-5606FE55F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505514-3A67-6ECC-5D02-F2549955D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1553FE-A663-55C8-5DC8-36BE31205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82F182-3D36-512D-3CD1-19D554E70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995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8839-A078-9B08-7EBA-35505E04A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F972F8-C3C0-C1F5-1230-E26AEF1A7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238E05-0955-D550-3FCD-B3E052E33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C787D6-7EEC-A559-3AD8-D6D6DA287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276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B7C58-D140-4EDC-3FE4-D8A0CAD4B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4309BF-1406-FF71-9941-77821C678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173766-4970-3106-DB94-9DDB54265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ECCAB2-EB1A-4138-D314-26D9DEFDF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34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BD472-01C8-A164-3F68-8109E37B0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24FB8-4B6D-3CBC-CEE5-04DB026C1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2762C-FF47-82C9-4E94-58586CECF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12F63-B30B-B496-D047-467563B9B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1E0BF-8560-478A-AAFA-57B29089DB9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77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E0D5-6F8C-3DF3-72C1-1EFF399F1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68EEDF-CB06-96A0-A36A-45F27B508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18B731-5138-9428-81D2-33764771E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 Reuniões</a:t>
            </a:r>
            <a:br>
              <a:rPr lang="pt-BR">
                <a:cs typeface="+mn-lt"/>
              </a:rPr>
            </a:br>
            <a:r>
              <a:rPr lang="pt-BR">
                <a:cs typeface="+mn-lt"/>
              </a:rPr>
              <a:t>3 Orçamentos</a:t>
            </a:r>
            <a:br>
              <a:rPr lang="pt-BR">
                <a:cs typeface="+mn-lt"/>
              </a:rPr>
            </a:b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FA707F-D3ED-2381-4F19-A772E89CC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207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0F6DD-0AAA-2BF7-1047-8E9E761F8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668952-81AB-899D-3529-2848D7417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E14569-5C51-5E00-3FA9-19C8CDE5D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B70BF8-5CAC-F859-684B-5086ADB01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578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6A8B-D500-AB59-384C-879412EA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66DA5F-20C5-D4EA-89C4-33260915B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824DD5-1356-9809-CB4E-B9E3F41C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F80007-4C95-DF23-B3D4-19545BD91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12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E6E18-0F29-54D1-E3CB-521F8866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3B0BA9-EFE8-2929-0AA9-BFC8037CD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022E21-25E9-3DEF-0E6F-AE84F5953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DE9C3D-C9DE-5C83-01F3-D529E7DD5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488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960D8-F06C-C050-93D5-FE8E045B5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A07409-D93C-FF97-EB06-83CC47496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2D5A31-72A8-4959-C62A-2C895478A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D18068-C98F-8310-94F8-18DE0B565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597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93CC7-2A89-DAC8-F0B4-A9B73295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8DBF848-A640-0F3F-5032-873850C9A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FD2D22-4A01-0292-82F1-BD1BBADA2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A53B17-5302-8FFB-0C48-7B2E92D3F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697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116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A1471-96F7-7873-6A04-1972624E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0DC14A-C1EF-4B0D-6ACA-897B48B31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40CF254-2FF6-C8D6-BD7F-3772E0656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D63054-4059-201A-9454-C4BBAD511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1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C465-F44C-499D-5392-3DA7B609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F055DF-4F1B-E0B1-98D1-723FA5EC0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1C9D86-9BC9-A821-8E79-48B3C5F8A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 Reuniões</a:t>
            </a:r>
            <a:br>
              <a:rPr lang="pt-BR">
                <a:cs typeface="+mn-lt"/>
              </a:rPr>
            </a:br>
            <a:r>
              <a:rPr lang="pt-BR">
                <a:cs typeface="+mn-lt"/>
              </a:rPr>
              <a:t>3 Orçamentos</a:t>
            </a:r>
            <a:br>
              <a:rPr lang="pt-BR">
                <a:cs typeface="+mn-lt"/>
              </a:rPr>
            </a:b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FD5A2F-4457-BF18-1DA1-91E828753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09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045A-ABD8-E4C6-E3A5-CC0C8DA7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9C8221-C377-05E4-92E9-C22EABA5D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E56F3E-4D98-6BF2-F172-E14300858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 Reuniões</a:t>
            </a:r>
            <a:br>
              <a:rPr lang="pt-BR">
                <a:cs typeface="+mn-lt"/>
              </a:rPr>
            </a:br>
            <a:r>
              <a:rPr lang="pt-BR">
                <a:cs typeface="+mn-lt"/>
              </a:rPr>
              <a:t>3 Orçamentos</a:t>
            </a:r>
            <a:br>
              <a:rPr lang="pt-BR">
                <a:cs typeface="+mn-lt"/>
              </a:rPr>
            </a:b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A551F8-CF48-055D-D853-652DEA44A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6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F8E3A-275C-FB25-D224-D72B4EAB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374682-7CA9-A489-6BC9-DA82F92D5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3492D2-DDC2-78A8-3F19-C8780A9D5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2 Reuniões</a:t>
            </a:r>
            <a:br>
              <a:rPr lang="pt-BR">
                <a:cs typeface="+mn-lt"/>
              </a:rPr>
            </a:br>
            <a:r>
              <a:rPr lang="pt-BR">
                <a:cs typeface="+mn-lt"/>
              </a:rPr>
              <a:t>3 Orçamentos</a:t>
            </a:r>
            <a:br>
              <a:rPr lang="pt-BR">
                <a:cs typeface="+mn-lt"/>
              </a:rPr>
            </a:b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EADB94-6595-F733-1D01-8CC3D6AE1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3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9388-D56A-335C-9EC8-14687B8E9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6F2E8A-086B-DD96-1128-39A873074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F8D0BE-7BF3-7B59-A99C-F388D5840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229ADF-0EA7-BEE3-5162-04E156C5C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6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BBDB8-072A-07BF-B206-4F44153A2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FC66A-89ED-FAE2-1A55-130255894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5D35C9-4775-0914-F565-8CE15AD76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Saiu Pinheiros</a:t>
            </a:r>
            <a:br>
              <a:rPr lang="pt-BR">
                <a:cs typeface="+mn-lt"/>
              </a:rPr>
            </a:br>
            <a:r>
              <a:rPr lang="pt-BR"/>
              <a:t>Entrou:</a:t>
            </a:r>
            <a:br>
              <a:rPr lang="pt-BR">
                <a:cs typeface="+mn-lt"/>
              </a:rPr>
            </a:br>
            <a:r>
              <a:rPr lang="pt-BR"/>
              <a:t>FCM </a:t>
            </a:r>
            <a:r>
              <a:rPr lang="pt-BR" err="1"/>
              <a:t>LAw</a:t>
            </a:r>
            <a:r>
              <a:rPr lang="pt-BR"/>
              <a:t> – 2.5K</a:t>
            </a:r>
            <a:br>
              <a:rPr lang="pt-BR">
                <a:cs typeface="+mn-lt"/>
              </a:rPr>
            </a:br>
            <a:r>
              <a:rPr lang="pt-BR" err="1"/>
              <a:t>RioGaleao</a:t>
            </a:r>
            <a:r>
              <a:rPr lang="pt-BR"/>
              <a:t> 116K Reestruturação ( Dependendo do Valor poderá usar a UC ou para próximo ano</a:t>
            </a:r>
            <a:br>
              <a:rPr lang="pt-BR">
                <a:cs typeface="+mn-lt"/>
              </a:rPr>
            </a:br>
            <a:r>
              <a:rPr lang="pt-BR"/>
              <a:t>RioGaleão   90K Sustentação ( Janeiro 2026)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F2AECD-4AEF-B50D-5F54-71446FE74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20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1C9B-C9BD-7A6B-9264-F5D672BF8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E9A48B-26BF-8AEC-EA80-670371191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A4FDF1-B855-E4F3-8B34-4CD671416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Saiu Pinheiros</a:t>
            </a:r>
            <a:br>
              <a:rPr lang="pt-BR">
                <a:cs typeface="+mn-lt"/>
              </a:rPr>
            </a:br>
            <a:r>
              <a:rPr lang="pt-BR"/>
              <a:t>Entrou:</a:t>
            </a:r>
            <a:br>
              <a:rPr lang="pt-BR">
                <a:cs typeface="+mn-lt"/>
              </a:rPr>
            </a:br>
            <a:r>
              <a:rPr lang="pt-BR"/>
              <a:t>FCM </a:t>
            </a:r>
            <a:r>
              <a:rPr lang="pt-BR" err="1"/>
              <a:t>LAw</a:t>
            </a:r>
            <a:r>
              <a:rPr lang="pt-BR"/>
              <a:t> – 2.5K</a:t>
            </a:r>
            <a:br>
              <a:rPr lang="pt-BR">
                <a:cs typeface="+mn-lt"/>
              </a:rPr>
            </a:br>
            <a:r>
              <a:rPr lang="pt-BR" err="1"/>
              <a:t>RioGaleao</a:t>
            </a:r>
            <a:r>
              <a:rPr lang="pt-BR"/>
              <a:t> 116K Reestruturação ( Dependendo do Valor poderá usar a UC ou para próximo ano</a:t>
            </a:r>
            <a:br>
              <a:rPr lang="pt-BR">
                <a:cs typeface="+mn-lt"/>
              </a:rPr>
            </a:br>
            <a:r>
              <a:rPr lang="pt-BR"/>
              <a:t>RioGaleão   90K Sustentação ( Janeiro 2026)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7E1892-324E-6946-F296-5EFD71953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FA594-5DF9-48A3-ACB9-6F749E4D1B7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9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app.powerbi.com/groups/19d6e085-5e62-4ce6-9f02-80bcc1f5746b/reports/cc0356de-4e37-4880-9ad9-9eadbc690a2a/3722536a895114b55039?experience=power-b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app.powerbi.com/groups/19d6e085-5e62-4ce6-9f02-80bcc1f5746b/reports/cc0356de-4e37-4880-9ad9-9eadbc690a2a/3722536a895114b55039?experience=power-b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app.powerbi.com/groups/19d6e085-5e62-4ce6-9f02-80bcc1f5746b/reports/cc0356de-4e37-4880-9ad9-9eadbc690a2a/3722536a895114b55039?experience=power-b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app.powerbi.com/groups/19d6e085-5e62-4ce6-9f02-80bcc1f5746b/reports/cc0356de-4e37-4880-9ad9-9eadbc690a2a/3722536a895114b55039?experience=power-b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app.powerbi.com/groups/19d6e085-5e62-4ce6-9f02-80bcc1f5746b/reports/cc0356de-4e37-4880-9ad9-9eadbc690a2a/3722536a895114b55039?experience=power-b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app.powerbi.com/groups/19d6e085-5e62-4ce6-9f02-80bcc1f5746b/reports/cc0356de-4e37-4880-9ad9-9eadbc690a2a/3722536a895114b55039?experience=power-b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DC57306E-8D50-E4DA-F951-2AB3BD6960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90D934-31D8-26CF-CCBC-71A9863846B3}"/>
              </a:ext>
            </a:extLst>
          </p:cNvPr>
          <p:cNvSpPr txBox="1"/>
          <p:nvPr/>
        </p:nvSpPr>
        <p:spPr>
          <a:xfrm>
            <a:off x="534649" y="3563911"/>
            <a:ext cx="10200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Resultados de Outbound 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F025DF-146D-E928-58D1-6FC024738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A7FB94-2C62-8801-3DE0-F2A820FF85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4FD4355-93E8-06C2-CE8F-1F62A35AB957}"/>
              </a:ext>
            </a:extLst>
          </p:cNvPr>
          <p:cNvSpPr txBox="1"/>
          <p:nvPr/>
        </p:nvSpPr>
        <p:spPr>
          <a:xfrm>
            <a:off x="347278" y="452728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Propostas em Aberto</a:t>
            </a:r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5D3C25BC-7893-FEFE-8929-F6098F4F2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56" y="1394866"/>
            <a:ext cx="9205053" cy="44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791A993-125F-5960-2FD9-AB8CECE9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FBECB9-05F6-8668-474D-7602494416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1A35B6-DD6C-19ED-BBD9-40295FE7C73A}"/>
              </a:ext>
            </a:extLst>
          </p:cNvPr>
          <p:cNvSpPr txBox="1"/>
          <p:nvPr/>
        </p:nvSpPr>
        <p:spPr>
          <a:xfrm>
            <a:off x="4688046" y="6600233"/>
            <a:ext cx="3117011" cy="2539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4"/>
              </a:rPr>
              <a:t>Propostas - Reunião de Vendas Versão 2 - Power BI</a:t>
            </a:r>
            <a:endParaRPr lang="en-US" sz="1050">
              <a:ea typeface="Calibri"/>
              <a:cs typeface="Calibri"/>
            </a:endParaRPr>
          </a:p>
        </p:txBody>
      </p:sp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27858268-9554-3AF9-58C5-B33C8A472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9515"/>
            <a:ext cx="12192000" cy="27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F7EC8B-40E6-2FA6-1EE2-69D489EA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214CBC-98E7-CDF0-E19E-DB46093D44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F2790A3-367D-3E10-7BA4-B57BEAC9E079}"/>
              </a:ext>
            </a:extLst>
          </p:cNvPr>
          <p:cNvSpPr txBox="1"/>
          <p:nvPr/>
        </p:nvSpPr>
        <p:spPr>
          <a:xfrm>
            <a:off x="4688046" y="6600233"/>
            <a:ext cx="3117011" cy="2539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4"/>
              </a:rPr>
              <a:t>Propostas - Reunião de Vendas Versão 2 - Power BI</a:t>
            </a:r>
            <a:endParaRPr lang="en-US" sz="1050">
              <a:ea typeface="Calibri"/>
              <a:cs typeface="Calibri"/>
            </a:endParaRPr>
          </a:p>
        </p:txBody>
      </p:sp>
      <p:pic>
        <p:nvPicPr>
          <p:cNvPr id="5" name="Imagem 4" descr="Tabela&#10;&#10;O conteúdo gerado por IA pode estar incorreto.">
            <a:extLst>
              <a:ext uri="{FF2B5EF4-FFF2-40B4-BE49-F238E27FC236}">
                <a16:creationId xmlns:a16="http://schemas.microsoft.com/office/drawing/2014/main" id="{F0E2D152-3DF6-B09D-5284-0D3861447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5632"/>
            <a:ext cx="12192000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1222BC-9376-1FD2-5A40-848A85DC9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5DBD57-DE95-08AC-6969-9D7B183BCB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8A72B37-2F40-333C-01F8-5935CDCE4A77}"/>
              </a:ext>
            </a:extLst>
          </p:cNvPr>
          <p:cNvSpPr txBox="1"/>
          <p:nvPr/>
        </p:nvSpPr>
        <p:spPr>
          <a:xfrm>
            <a:off x="4688046" y="6600233"/>
            <a:ext cx="3117011" cy="25391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hlinkClick r:id="rId4"/>
              </a:rPr>
              <a:t>Propostas - Reunião de Vendas Versão 2 - Power BI</a:t>
            </a:r>
            <a:endParaRPr lang="en-US" sz="1050">
              <a:ea typeface="Calibri"/>
              <a:cs typeface="Calibri"/>
            </a:endParaRPr>
          </a:p>
        </p:txBody>
      </p:sp>
      <p:pic>
        <p:nvPicPr>
          <p:cNvPr id="7" name="Imagem 6" descr="Tabela&#10;&#10;O conteúdo gerado por IA pode estar incorreto.">
            <a:extLst>
              <a:ext uri="{FF2B5EF4-FFF2-40B4-BE49-F238E27FC236}">
                <a16:creationId xmlns:a16="http://schemas.microsoft.com/office/drawing/2014/main" id="{E29035E0-F9BE-4B57-18E5-EC218A717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2" y="399996"/>
            <a:ext cx="12105736" cy="50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B808E9-D825-A7A6-56FD-603C0963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BEE428-4FFC-BD65-03D6-0595DB4135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BAA5F65-3B22-77C1-A358-408994571F71}"/>
              </a:ext>
            </a:extLst>
          </p:cNvPr>
          <p:cNvSpPr txBox="1"/>
          <p:nvPr/>
        </p:nvSpPr>
        <p:spPr>
          <a:xfrm>
            <a:off x="361655" y="697143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Ganhos</a:t>
            </a: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672C8A69-809E-D4D0-1390-24C4395BE3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3164" t="23662" r="142895" b="52696"/>
          <a:stretch>
            <a:fillRect/>
          </a:stretch>
        </p:blipFill>
        <p:spPr>
          <a:xfrm>
            <a:off x="4362450" y="1971556"/>
            <a:ext cx="3476399" cy="686836"/>
          </a:xfrm>
          <a:prstGeom prst="rect">
            <a:avLst/>
          </a:prstGeom>
        </p:spPr>
      </p:pic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4C53C1C3-248A-1788-3798-49F9B6883E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5" r="-268" b="72843"/>
          <a:stretch>
            <a:fillRect/>
          </a:stretch>
        </p:blipFill>
        <p:spPr>
          <a:xfrm>
            <a:off x="9148181" y="1356595"/>
            <a:ext cx="2807322" cy="60961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40F45FF-4CE2-1517-8EB3-6A0025C76242}"/>
              </a:ext>
            </a:extLst>
          </p:cNvPr>
          <p:cNvSpPr/>
          <p:nvPr/>
        </p:nvSpPr>
        <p:spPr>
          <a:xfrm>
            <a:off x="9005827" y="1284820"/>
            <a:ext cx="2617765" cy="14958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8439D8-4523-CBFA-91D5-2732A7A65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81" y="1813344"/>
            <a:ext cx="2819400" cy="1333500"/>
          </a:xfrm>
          <a:prstGeom prst="rect">
            <a:avLst/>
          </a:prstGeom>
        </p:spPr>
      </p:pic>
      <p:pic>
        <p:nvPicPr>
          <p:cNvPr id="12" name="Imagem 11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AD742B9A-C621-4F8D-0169-23AF25255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146485"/>
            <a:ext cx="10210800" cy="3124200"/>
          </a:xfrm>
          <a:prstGeom prst="rect">
            <a:avLst/>
          </a:prstGeom>
        </p:spPr>
      </p:pic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2FE34A04-4CFC-2774-D37C-7F887DA54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6861" y="1855128"/>
            <a:ext cx="2132163" cy="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851878-D826-A6EC-1394-0FFA043C4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BCC85B-9BF3-E68B-BADE-507BF2A7E2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1BBB452-2F82-83CB-5CF2-369417122B9C}"/>
              </a:ext>
            </a:extLst>
          </p:cNvPr>
          <p:cNvSpPr txBox="1"/>
          <p:nvPr/>
        </p:nvSpPr>
        <p:spPr>
          <a:xfrm>
            <a:off x="361655" y="697143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Ganhos</a:t>
            </a: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7C0068C7-CBCF-D108-2B34-15E9E63E0D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3164" t="23662" r="142895" b="52696"/>
          <a:stretch>
            <a:fillRect/>
          </a:stretch>
        </p:blipFill>
        <p:spPr>
          <a:xfrm>
            <a:off x="4362450" y="1971556"/>
            <a:ext cx="3476399" cy="686836"/>
          </a:xfrm>
          <a:prstGeom prst="rect">
            <a:avLst/>
          </a:prstGeom>
        </p:spPr>
      </p:pic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F92E1AA4-3923-134D-F93B-607C5280D0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5" r="-268" b="72843"/>
          <a:stretch>
            <a:fillRect/>
          </a:stretch>
        </p:blipFill>
        <p:spPr>
          <a:xfrm>
            <a:off x="9148181" y="1356595"/>
            <a:ext cx="2807322" cy="60961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92C7F1E-59D1-A1EF-B98E-7718961D1B26}"/>
              </a:ext>
            </a:extLst>
          </p:cNvPr>
          <p:cNvSpPr/>
          <p:nvPr/>
        </p:nvSpPr>
        <p:spPr>
          <a:xfrm>
            <a:off x="9005827" y="1284820"/>
            <a:ext cx="2617765" cy="14958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62D8B343-DF5E-918C-9223-FE0AB8BB3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541" y="1715360"/>
            <a:ext cx="2932919" cy="1303675"/>
          </a:xfrm>
          <a:prstGeom prst="rect">
            <a:avLst/>
          </a:prstGeom>
        </p:spPr>
      </p:pic>
      <p:pic>
        <p:nvPicPr>
          <p:cNvPr id="11" name="Imagem 10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DE5B6A25-EC19-1E98-E91E-82B076580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176" y="3204772"/>
            <a:ext cx="10096500" cy="2971800"/>
          </a:xfrm>
          <a:prstGeom prst="rect">
            <a:avLst/>
          </a:prstGeom>
        </p:spPr>
      </p:pic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F1AF35AD-33D8-A7BE-49D9-AF7FAA5B53C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609" r="523" b="554"/>
          <a:stretch>
            <a:fillRect/>
          </a:stretch>
        </p:blipFill>
        <p:spPr>
          <a:xfrm>
            <a:off x="9362909" y="1837858"/>
            <a:ext cx="1897033" cy="8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6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83B794-C25E-7D2E-761D-7CA825C1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E4A897-B1F7-4E04-E230-10A6961329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4BD0EC4-9923-2358-CDC9-F51E26C28D13}"/>
              </a:ext>
            </a:extLst>
          </p:cNvPr>
          <p:cNvSpPr txBox="1"/>
          <p:nvPr/>
        </p:nvSpPr>
        <p:spPr>
          <a:xfrm>
            <a:off x="361655" y="697143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Ganhos</a:t>
            </a: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B3B17BF4-D2E2-B07B-C683-3B5F848ED9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3164" t="23662" r="142895" b="52696"/>
          <a:stretch>
            <a:fillRect/>
          </a:stretch>
        </p:blipFill>
        <p:spPr>
          <a:xfrm>
            <a:off x="4362450" y="1971556"/>
            <a:ext cx="3476399" cy="686836"/>
          </a:xfrm>
          <a:prstGeom prst="rect">
            <a:avLst/>
          </a:prstGeom>
        </p:spPr>
      </p:pic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218EB0F0-E328-7C5E-6C61-362E3189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5" r="-268" b="72843"/>
          <a:stretch>
            <a:fillRect/>
          </a:stretch>
        </p:blipFill>
        <p:spPr>
          <a:xfrm>
            <a:off x="9148181" y="1356595"/>
            <a:ext cx="2807322" cy="60961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91DF2BB-6F89-0175-8C43-976179517DEE}"/>
              </a:ext>
            </a:extLst>
          </p:cNvPr>
          <p:cNvSpPr/>
          <p:nvPr/>
        </p:nvSpPr>
        <p:spPr>
          <a:xfrm>
            <a:off x="8999023" y="1223588"/>
            <a:ext cx="2617765" cy="14958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2325C7D0-602D-FCC6-4E03-EA0EAF93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214" y="2784231"/>
            <a:ext cx="9552214" cy="3541521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CC357127-1C98-9DA1-BB72-EE57258EE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862" y="1354771"/>
            <a:ext cx="2932919" cy="1303675"/>
          </a:xfrm>
          <a:prstGeom prst="rect">
            <a:avLst/>
          </a:prstGeom>
        </p:spPr>
      </p:pic>
      <p:pic>
        <p:nvPicPr>
          <p:cNvPr id="13" name="Imagem 12" descr="Texto&#10;&#10;O conteúdo gerado por IA pode estar incorreto.">
            <a:extLst>
              <a:ext uri="{FF2B5EF4-FFF2-40B4-BE49-F238E27FC236}">
                <a16:creationId xmlns:a16="http://schemas.microsoft.com/office/drawing/2014/main" id="{8A7EE2A0-47E7-FB8A-047C-A5960DE6A9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448" r="329" b="24430"/>
          <a:stretch>
            <a:fillRect/>
          </a:stretch>
        </p:blipFill>
        <p:spPr>
          <a:xfrm>
            <a:off x="9278709" y="1847849"/>
            <a:ext cx="2057415" cy="5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775AA-F92B-236D-5512-2C1F309C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EE8D0A-22A5-8D97-49BF-5CE45D330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5EDEC7-4F62-4E53-73C4-777E98FE43E5}"/>
              </a:ext>
            </a:extLst>
          </p:cNvPr>
          <p:cNvSpPr txBox="1"/>
          <p:nvPr/>
        </p:nvSpPr>
        <p:spPr>
          <a:xfrm>
            <a:off x="361655" y="697143"/>
            <a:ext cx="8429468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Ganhos 2026</a:t>
            </a:r>
          </a:p>
          <a:p>
            <a:endParaRPr lang="pt-BR" sz="320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r>
              <a:rPr lang="pt-BR" sz="1400" dirty="0" err="1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Inovacomm</a:t>
            </a:r>
            <a:r>
              <a:rPr lang="pt-BR" sz="14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 11.533,00 R$ </a:t>
            </a:r>
            <a:r>
              <a:rPr lang="pt-BR" sz="7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✅</a:t>
            </a:r>
          </a:p>
          <a:p>
            <a:endParaRPr lang="pt-BR" sz="70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r>
              <a:rPr lang="pt-BR" sz="1400" dirty="0" err="1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Lassan</a:t>
            </a:r>
            <a:r>
              <a:rPr lang="pt-BR" sz="14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 Engenharia 5.008,00 R$ </a:t>
            </a:r>
            <a:r>
              <a:rPr lang="pt-BR" sz="7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✅</a:t>
            </a:r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r>
              <a:rPr lang="pt-BR" sz="14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Health </a:t>
            </a:r>
            <a:r>
              <a:rPr lang="pt-BR" sz="1400" dirty="0" err="1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Mercato</a:t>
            </a:r>
            <a:r>
              <a:rPr lang="pt-BR" sz="14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 981,00 R$ </a:t>
            </a:r>
            <a:r>
              <a:rPr lang="pt-BR" sz="7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✅</a:t>
            </a:r>
            <a:endParaRPr lang="pt-BR" dirty="0"/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r>
              <a:rPr lang="pt-BR" sz="14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EIT Engenharia 1.073,00 R$ </a:t>
            </a:r>
            <a:r>
              <a:rPr lang="pt-BR" sz="700" dirty="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✅</a:t>
            </a:r>
            <a:endParaRPr lang="pt-BR" dirty="0"/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 dirty="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  <a:p>
            <a:endParaRPr lang="pt-BR" sz="700">
              <a:solidFill>
                <a:srgbClr val="474752"/>
              </a:solidFill>
              <a:latin typeface="Open Sans ExtraBold"/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7819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E8EAE8-B1D6-49EA-467F-B71A36301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EEC2B8-497D-8015-FA85-379EAD41C6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7B0124-734D-4BA2-5CF9-E2BD6364D153}"/>
              </a:ext>
            </a:extLst>
          </p:cNvPr>
          <p:cNvSpPr txBox="1"/>
          <p:nvPr/>
        </p:nvSpPr>
        <p:spPr>
          <a:xfrm>
            <a:off x="361655" y="697143"/>
            <a:ext cx="41296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Possíveis clientes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0B4446-4C50-E8CE-05F6-9FE45A546FF3}"/>
              </a:ext>
            </a:extLst>
          </p:cNvPr>
          <p:cNvSpPr txBox="1"/>
          <p:nvPr/>
        </p:nvSpPr>
        <p:spPr>
          <a:xfrm>
            <a:off x="7347857" y="48985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Propostas - Reunião de Vendas Versão 2 - Power BI</a:t>
            </a:r>
            <a:endParaRPr lang="en-US"/>
          </a:p>
        </p:txBody>
      </p:sp>
      <p:pic>
        <p:nvPicPr>
          <p:cNvPr id="6" name="Imagem 5" descr="Tabela&#10;&#10;O conteúdo gerado por IA pode estar incorreto.">
            <a:extLst>
              <a:ext uri="{FF2B5EF4-FFF2-40B4-BE49-F238E27FC236}">
                <a16:creationId xmlns:a16="http://schemas.microsoft.com/office/drawing/2014/main" id="{AAAB8781-3FDE-1A13-ED5F-D254BE9A7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534" y="1480240"/>
            <a:ext cx="10295085" cy="46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3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2EEB54-0F44-942A-C0C2-50C722AE5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454A92-527B-71A0-8387-6CCED5A39B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64087A-19C7-1030-A1A7-EDAFE9040574}"/>
              </a:ext>
            </a:extLst>
          </p:cNvPr>
          <p:cNvSpPr txBox="1"/>
          <p:nvPr/>
        </p:nvSpPr>
        <p:spPr>
          <a:xfrm>
            <a:off x="361655" y="697143"/>
            <a:ext cx="41296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Possíveis clientes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C7D952-7E58-D820-0A32-AB2320CEEE7A}"/>
              </a:ext>
            </a:extLst>
          </p:cNvPr>
          <p:cNvSpPr txBox="1"/>
          <p:nvPr/>
        </p:nvSpPr>
        <p:spPr>
          <a:xfrm>
            <a:off x="7347857" y="48985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Propostas - Reunião de Vendas Versão 2 - Power BI</a:t>
            </a:r>
            <a:endParaRPr lang="en-US"/>
          </a:p>
        </p:txBody>
      </p:sp>
      <p:pic>
        <p:nvPicPr>
          <p:cNvPr id="5" name="Imagem 4" descr="Tabela&#10;&#10;O conteúdo gerado por IA pode estar incorreto.">
            <a:extLst>
              <a:ext uri="{FF2B5EF4-FFF2-40B4-BE49-F238E27FC236}">
                <a16:creationId xmlns:a16="http://schemas.microsoft.com/office/drawing/2014/main" id="{444E8439-DA12-5AF8-74A5-A77F60DB2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613" y="1190625"/>
            <a:ext cx="92487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7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8ACA9D-CB88-71C7-C355-C2D84D44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DEAC21-F1B1-BC37-FB29-1CFD67F7F1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48B128-8899-BA75-323C-D75A8481D904}"/>
              </a:ext>
            </a:extLst>
          </p:cNvPr>
          <p:cNvSpPr txBox="1"/>
          <p:nvPr/>
        </p:nvSpPr>
        <p:spPr>
          <a:xfrm>
            <a:off x="489473" y="786340"/>
            <a:ext cx="801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Tentativas de contato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4ACE8EB-DA3D-796F-62B5-81D34187AEC1}"/>
              </a:ext>
            </a:extLst>
          </p:cNvPr>
          <p:cNvSpPr/>
          <p:nvPr/>
        </p:nvSpPr>
        <p:spPr>
          <a:xfrm>
            <a:off x="5187537" y="2462175"/>
            <a:ext cx="2987644" cy="33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85A74FF-CB92-FE03-F57C-3D7F59423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478456"/>
              </p:ext>
            </p:extLst>
          </p:nvPr>
        </p:nvGraphicFramePr>
        <p:xfrm>
          <a:off x="817175" y="2324100"/>
          <a:ext cx="5269648" cy="309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722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D386C71-FFA8-7A61-D3A6-553A1E6F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5E12C0-56F2-D32F-9024-0336C6931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DD341C-B144-83B3-F2A4-660CEC3A9DB3}"/>
              </a:ext>
            </a:extLst>
          </p:cNvPr>
          <p:cNvSpPr txBox="1"/>
          <p:nvPr/>
        </p:nvSpPr>
        <p:spPr>
          <a:xfrm>
            <a:off x="361655" y="697143"/>
            <a:ext cx="41296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Possíveis clientes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4C40DC-2475-0292-E9EC-696D880BC0DF}"/>
              </a:ext>
            </a:extLst>
          </p:cNvPr>
          <p:cNvSpPr txBox="1"/>
          <p:nvPr/>
        </p:nvSpPr>
        <p:spPr>
          <a:xfrm>
            <a:off x="7347857" y="48985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Propostas - Reunião de Vendas Versão 2 - Power BI</a:t>
            </a:r>
            <a:endParaRPr lang="en-US"/>
          </a:p>
        </p:txBody>
      </p:sp>
      <p:pic>
        <p:nvPicPr>
          <p:cNvPr id="6" name="Imagem 5" descr="Tabela&#10;&#10;O conteúdo gerado por IA pode estar incorreto.">
            <a:extLst>
              <a:ext uri="{FF2B5EF4-FFF2-40B4-BE49-F238E27FC236}">
                <a16:creationId xmlns:a16="http://schemas.microsoft.com/office/drawing/2014/main" id="{06FAC7B7-DBF4-7F8A-A6E0-F22CE9767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10" y="1278692"/>
            <a:ext cx="9270635" cy="50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408906-406D-D6BA-2DD6-718978B2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1BC097-9333-27EC-F8B6-15C205FDA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m 3" descr="Uma imagem contendo Tabela&#10;&#10;O conteúdo gerado por IA pode estar incorreto.">
            <a:extLst>
              <a:ext uri="{FF2B5EF4-FFF2-40B4-BE49-F238E27FC236}">
                <a16:creationId xmlns:a16="http://schemas.microsoft.com/office/drawing/2014/main" id="{F9D5EA00-890C-0BA9-070E-BAEEC87985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342" b="-318"/>
          <a:stretch>
            <a:fillRect/>
          </a:stretch>
        </p:blipFill>
        <p:spPr>
          <a:xfrm>
            <a:off x="1097645" y="1570676"/>
            <a:ext cx="10468430" cy="35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64B516-F072-AF12-554A-85693243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664D39-4FBA-E065-BAC9-5A23AECCC7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5AFA359-3A4E-8CA4-3655-2E1D254AF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1228725"/>
            <a:ext cx="119538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9BA5-83B3-6400-F9E5-26DE7D0A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A215B5-79D6-E8AC-476E-DE940EF37C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226A943-0516-A7F3-6BA8-971FED78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19" y="1434685"/>
            <a:ext cx="11108083" cy="43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95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371CB94-FF48-50D0-8E6F-7FEA529C3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6BC9C9-E0ED-8B6D-E3E7-590A75C220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C303B30-C319-04D4-6C68-CBF4260F1E46}"/>
              </a:ext>
            </a:extLst>
          </p:cNvPr>
          <p:cNvSpPr txBox="1"/>
          <p:nvPr/>
        </p:nvSpPr>
        <p:spPr>
          <a:xfrm>
            <a:off x="361655" y="697143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Possíveis clientes</a:t>
            </a:r>
          </a:p>
        </p:txBody>
      </p:sp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931491E7-FE5D-4D06-F650-BB88BDE5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76" y="1427170"/>
            <a:ext cx="9843248" cy="51152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9330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6DCE1E-B9A6-8A07-1F52-784B47EB8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76A5A0-AFF3-0C46-F6F2-48A72C46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0AA2988-324B-1FB7-40F1-FE74AE4351D6}"/>
              </a:ext>
            </a:extLst>
          </p:cNvPr>
          <p:cNvSpPr txBox="1"/>
          <p:nvPr/>
        </p:nvSpPr>
        <p:spPr>
          <a:xfrm>
            <a:off x="361655" y="697143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Expansão do Time de Vendas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427D95-269E-F4AA-4CA1-7639FCF15EB4}"/>
              </a:ext>
            </a:extLst>
          </p:cNvPr>
          <p:cNvSpPr txBox="1"/>
          <p:nvPr/>
        </p:nvSpPr>
        <p:spPr>
          <a:xfrm>
            <a:off x="361655" y="1530229"/>
            <a:ext cx="1102858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1400" strike="sngStrike">
              <a:solidFill>
                <a:srgbClr val="474752"/>
              </a:solidFill>
              <a:latin typeface="Open Sans Light"/>
              <a:ea typeface="Open Sans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400">
                <a:latin typeface="Open Sans Light"/>
                <a:ea typeface="+mn-lt"/>
                <a:cs typeface="+mn-lt"/>
              </a:rPr>
              <a:t>Aumentar o time de vendas proporcionalmente ao crescimento, para não comprometer a qualidade. </a:t>
            </a:r>
            <a:endParaRPr lang="pt-BR" sz="1400">
              <a:latin typeface="Open Sans Light"/>
              <a:ea typeface="Open Sans"/>
              <a:cs typeface="Open Sans"/>
            </a:endParaRPr>
          </a:p>
          <a:p>
            <a:endParaRPr lang="pt-BR" sz="1400">
              <a:latin typeface="Open Sans Light"/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400">
                <a:latin typeface="Open Sans Light"/>
                <a:ea typeface="+mn-lt"/>
                <a:cs typeface="+mn-lt"/>
              </a:rPr>
              <a:t>Necessidade de contratar mais </a:t>
            </a:r>
            <a:r>
              <a:rPr lang="pt-BR" sz="1400" err="1">
                <a:latin typeface="Open Sans Light"/>
                <a:ea typeface="+mn-lt"/>
                <a:cs typeface="+mn-lt"/>
              </a:rPr>
              <a:t>SDRs</a:t>
            </a:r>
            <a:r>
              <a:rPr lang="pt-BR" sz="1400">
                <a:latin typeface="Open Sans Light"/>
                <a:ea typeface="+mn-lt"/>
                <a:cs typeface="+mn-lt"/>
              </a:rPr>
              <a:t> e Vendedores (Perfil Hunter) para dar suporte ao crescimento do funil.</a:t>
            </a:r>
            <a:endParaRPr lang="pt-BR" sz="1400">
              <a:latin typeface="Open Sans Light"/>
              <a:ea typeface="Open Sans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400">
                <a:latin typeface="Open Sans Light"/>
                <a:ea typeface="Calibri" panose="020F0502020204030204"/>
                <a:cs typeface="Calibri" panose="020F0502020204030204"/>
              </a:rPr>
              <a:t>Número Ideal:</a:t>
            </a:r>
            <a:endParaRPr lang="pt-BR" sz="1400">
              <a:latin typeface="Open Sans Light"/>
              <a:ea typeface="Open Sans Light"/>
              <a:cs typeface="Open Sans Light"/>
            </a:endParaRPr>
          </a:p>
          <a:p>
            <a:endParaRPr lang="pt-BR" sz="1400">
              <a:latin typeface="Calibri"/>
              <a:ea typeface="Calibri"/>
              <a:cs typeface="Calibri"/>
            </a:endParaRPr>
          </a:p>
          <a:p>
            <a:endParaRPr lang="pt-BR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pt-BR" sz="1400">
              <a:solidFill>
                <a:srgbClr val="000000"/>
              </a:solidFill>
              <a:ea typeface="Calibri"/>
              <a:cs typeface="Calibri"/>
            </a:endParaRPr>
          </a:p>
          <a:p>
            <a:endParaRPr lang="pt-BR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pt-BR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pt-BR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2 pares                                  2 pares                                   2 pares                                 1 par                                  1 par</a:t>
            </a:r>
          </a:p>
          <a:p>
            <a:endParaRPr lang="pt-BR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Gustavo e </a:t>
            </a:r>
            <a:r>
              <a:rPr lang="pt-BR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Karolaine</a:t>
            </a: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Gabi Lopes e Michelle</a:t>
            </a:r>
            <a:endParaRPr lang="pt-BR">
              <a:ea typeface="Calibri"/>
              <a:cs typeface="Calibri"/>
            </a:endParaRPr>
          </a:p>
          <a:p>
            <a:endParaRPr lang="pt-BR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Vagas Solicitadas essa Semana:</a:t>
            </a:r>
            <a:endParaRPr lang="pt-BR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pt-BR" sz="1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Vendedor Júnior MG</a:t>
            </a:r>
          </a:p>
          <a:p>
            <a:pPr marL="285750" indent="-285750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SDR  MG </a:t>
            </a:r>
            <a:endParaRPr lang="pt-BR"/>
          </a:p>
          <a:p>
            <a:pPr marL="285750" indent="-285750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SDR RJ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2A7BFF-CCF7-A29A-466E-1D1056CB3C39}"/>
              </a:ext>
            </a:extLst>
          </p:cNvPr>
          <p:cNvSpPr/>
          <p:nvPr/>
        </p:nvSpPr>
        <p:spPr>
          <a:xfrm>
            <a:off x="2382786" y="2856687"/>
            <a:ext cx="1329658" cy="9764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RJ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2 SDR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2 Vendedores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8CD4B1D-70CE-59B0-7B21-A3E204B528AA}"/>
              </a:ext>
            </a:extLst>
          </p:cNvPr>
          <p:cNvSpPr/>
          <p:nvPr/>
        </p:nvSpPr>
        <p:spPr>
          <a:xfrm>
            <a:off x="508199" y="2856687"/>
            <a:ext cx="1329658" cy="9764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SP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2 SDR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2 Vendedores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BCD6462-D508-26D9-7B95-B2971834E59F}"/>
              </a:ext>
            </a:extLst>
          </p:cNvPr>
          <p:cNvSpPr/>
          <p:nvPr/>
        </p:nvSpPr>
        <p:spPr>
          <a:xfrm>
            <a:off x="4345513" y="2856687"/>
            <a:ext cx="1329658" cy="9764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MG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2 SDR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2 Vendedores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5C906F-C9D6-3DFA-F37D-A12EDED97699}"/>
              </a:ext>
            </a:extLst>
          </p:cNvPr>
          <p:cNvSpPr/>
          <p:nvPr/>
        </p:nvSpPr>
        <p:spPr>
          <a:xfrm>
            <a:off x="6100422" y="2856687"/>
            <a:ext cx="1329658" cy="9764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SUL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1 SDR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1 Vendedor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721E64-4D13-D707-CB7B-414C768C9D24}"/>
              </a:ext>
            </a:extLst>
          </p:cNvPr>
          <p:cNvSpPr/>
          <p:nvPr/>
        </p:nvSpPr>
        <p:spPr>
          <a:xfrm>
            <a:off x="7843785" y="2856687"/>
            <a:ext cx="1329658" cy="9764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NE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1 SDR</a:t>
            </a:r>
          </a:p>
          <a:p>
            <a:pPr algn="ctr"/>
            <a:r>
              <a:rPr lang="pt-BR" sz="1400">
                <a:ea typeface="Calibri"/>
                <a:cs typeface="Calibri"/>
              </a:rPr>
              <a:t>1 Vendedor </a:t>
            </a:r>
          </a:p>
        </p:txBody>
      </p:sp>
    </p:spTree>
    <p:extLst>
      <p:ext uri="{BB962C8B-B14F-4D97-AF65-F5344CB8AC3E}">
        <p14:creationId xmlns:p14="http://schemas.microsoft.com/office/powerpoint/2010/main" val="3617487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C2DCC2-519F-746A-8C80-E4319D73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86ADDE-E3B9-E36A-37CA-CA5F8499D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994CFD-3F47-8ACF-95A8-60D253EC588D}"/>
              </a:ext>
            </a:extLst>
          </p:cNvPr>
          <p:cNvSpPr txBox="1"/>
          <p:nvPr/>
        </p:nvSpPr>
        <p:spPr>
          <a:xfrm>
            <a:off x="361655" y="697143"/>
            <a:ext cx="95538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Ações do Comercial em curso</a:t>
            </a:r>
            <a:endParaRPr lang="pt-BR" sz="40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4EBA95-A281-CAE5-4194-11CAC5EBF5BF}"/>
              </a:ext>
            </a:extLst>
          </p:cNvPr>
          <p:cNvSpPr txBox="1"/>
          <p:nvPr/>
        </p:nvSpPr>
        <p:spPr>
          <a:xfrm>
            <a:off x="361655" y="1530229"/>
            <a:ext cx="11028588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Dynamics Sales (Meta com Funil SDR: 15/10) </a:t>
            </a:r>
            <a:endParaRPr lang="pt-BR" sz="2200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Daily de Vendas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Treina Terça 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Marketing 🤝 Comercial </a:t>
            </a:r>
            <a:endParaRPr lang="pt-BR" sz="2200" strike="sngStrike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Treinamento Canonical</a:t>
            </a: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Requisição de novas documentações para venda fechada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Gabriela Lopes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Portfolio de produtos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Planejamento de Visita Samarco (Previsto 19/11)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Contratações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Credentials</a:t>
            </a: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Google 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Flex Services: Coleta de Informações de Vendas</a:t>
            </a:r>
            <a:endParaRPr lang="en-US" sz="2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69709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D7E60-9568-268B-8A5F-98A6AD5E8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48C035-E998-E77F-67AD-9E6E3568E6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D60944-0A59-F89A-2883-258A362348E6}"/>
              </a:ext>
            </a:extLst>
          </p:cNvPr>
          <p:cNvSpPr txBox="1"/>
          <p:nvPr/>
        </p:nvSpPr>
        <p:spPr>
          <a:xfrm>
            <a:off x="361655" y="417743"/>
            <a:ext cx="95538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Ações do Comercial em curso</a:t>
            </a:r>
            <a:endParaRPr lang="pt-BR" sz="40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057A63-2D4B-43C5-D5D2-56892907AEBC}"/>
              </a:ext>
            </a:extLst>
          </p:cNvPr>
          <p:cNvSpPr txBox="1"/>
          <p:nvPr/>
        </p:nvSpPr>
        <p:spPr>
          <a:xfrm>
            <a:off x="361655" y="1119964"/>
            <a:ext cx="11591805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DEFINIDO PARA PRIMEIRA SEMANA DE MARÇO:</a:t>
            </a:r>
            <a:endParaRPr lang="pt-BR" sz="2200" dirty="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Aprendizado e alinhamento com Pedro na estratégia (apoio em </a:t>
            </a: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one-on-one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, análise de cada vendedor, plantio, BANTO junto ao </a:t>
            </a: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Marcelos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em ajustes operacionais)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Dynamics -&gt; pontos essenciais ajustados, </a:t>
            </a:r>
            <a:r>
              <a:rPr lang="pt-BR" sz="22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foco atual em análise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</a:t>
            </a:r>
            <a:endParaRPr lang="pt-BR" sz="2200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Contratações -&gt; foco em executivos de negócio </a:t>
            </a:r>
            <a:endParaRPr lang="pt-BR" sz="2200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Recorrencia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de Feedback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Trilha padronizada e verificada (Learning) + outros treinamentos em composição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Pipedrive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Morreu! 🎉</a:t>
            </a:r>
            <a:endParaRPr lang="pt-BR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Spotman</a:t>
            </a:r>
            <a:r>
              <a:rPr lang="pt-BR" sz="2200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-&gt; Treinamento a vendedores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Spotman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-&gt; lista </a:t>
            </a: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reunioes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em agenda</a:t>
            </a:r>
            <a:endParaRPr lang="pt-BR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DEFINIDO PARA PRIMEIRA SEMANA DE MARÇO: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Metas 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Pool </a:t>
            </a:r>
            <a:r>
              <a:rPr lang="pt-BR" sz="2200" dirty="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SDRs</a:t>
            </a:r>
            <a:r>
              <a:rPr lang="pt-BR" sz="2200" dirty="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-&gt; Executivos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Reunião de Fechamento</a:t>
            </a:r>
            <a:endParaRPr lang="pt-BR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91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23D50D-8FFF-0F4F-4B58-85CF3579E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A4E030-3E1D-9AF7-1FC9-2903C1B95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0D65BF-D8C2-7D24-58CD-F818EBE24B2A}"/>
              </a:ext>
            </a:extLst>
          </p:cNvPr>
          <p:cNvSpPr txBox="1"/>
          <p:nvPr/>
        </p:nvSpPr>
        <p:spPr>
          <a:xfrm>
            <a:off x="1250655" y="284393"/>
            <a:ext cx="87601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err="1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Spotman</a:t>
            </a:r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 - Reuniões em agenda confirmadas desde 10/12 </a:t>
            </a:r>
            <a:r>
              <a:rPr lang="pt-BR" sz="14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(Evento São Paulo)</a:t>
            </a:r>
          </a:p>
          <a:p>
            <a:pPr algn="ctr"/>
            <a:endParaRPr lang="pt-BR" sz="32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2392817-AF1E-E143-C6CD-AC87EBB92077}"/>
              </a:ext>
            </a:extLst>
          </p:cNvPr>
          <p:cNvSpPr txBox="1"/>
          <p:nvPr/>
        </p:nvSpPr>
        <p:spPr>
          <a:xfrm>
            <a:off x="1107667" y="1848697"/>
            <a:ext cx="27432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000" b="1">
                <a:solidFill>
                  <a:srgbClr val="0078D7"/>
                </a:solidFill>
              </a:defRPr>
            </a:pPr>
            <a:r>
              <a:rPr lang="pt-BR" sz="2000"/>
              <a:t>Evento São Paulo</a:t>
            </a:r>
            <a:br>
              <a:rPr sz="2000"/>
            </a:br>
            <a:r>
              <a:rPr lang="pt-BR" sz="2000">
                <a:ea typeface="Calibri"/>
                <a:cs typeface="Calibri"/>
              </a:rPr>
              <a:t>7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0C2536F-01B1-5FA8-CC0B-90EF5EAEE0D0}"/>
              </a:ext>
            </a:extLst>
          </p:cNvPr>
          <p:cNvSpPr txBox="1"/>
          <p:nvPr/>
        </p:nvSpPr>
        <p:spPr>
          <a:xfrm>
            <a:off x="3616927" y="1848697"/>
            <a:ext cx="27432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000" b="1">
                <a:solidFill>
                  <a:srgbClr val="ED7D31"/>
                </a:solidFill>
              </a:defRPr>
            </a:pPr>
            <a:r>
              <a:rPr lang="pt-BR" sz="2000">
                <a:solidFill>
                  <a:srgbClr val="00B050"/>
                </a:solidFill>
              </a:rPr>
              <a:t>Vendedor</a:t>
            </a:r>
            <a:br>
              <a:rPr sz="2000">
                <a:solidFill>
                  <a:srgbClr val="00B050"/>
                </a:solidFill>
              </a:rPr>
            </a:br>
            <a:r>
              <a:rPr lang="pt-BR" sz="2000">
                <a:solidFill>
                  <a:srgbClr val="00B050"/>
                </a:solidFill>
                <a:ea typeface="Calibri"/>
                <a:cs typeface="Calibri"/>
              </a:rPr>
              <a:t>3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A94BD27-489C-6871-09D5-386F17CEFD06}"/>
              </a:ext>
            </a:extLst>
          </p:cNvPr>
          <p:cNvSpPr txBox="1"/>
          <p:nvPr/>
        </p:nvSpPr>
        <p:spPr>
          <a:xfrm>
            <a:off x="6103391" y="1848697"/>
            <a:ext cx="27432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000" b="1">
                <a:solidFill>
                  <a:srgbClr val="7030A0"/>
                </a:solidFill>
              </a:defRPr>
            </a:pPr>
            <a:r>
              <a:rPr lang="pt-BR" sz="2000">
                <a:solidFill>
                  <a:srgbClr val="A18442"/>
                </a:solidFill>
              </a:rPr>
              <a:t>Outbound</a:t>
            </a:r>
            <a:br>
              <a:rPr sz="2000">
                <a:solidFill>
                  <a:srgbClr val="A18442"/>
                </a:solidFill>
              </a:rPr>
            </a:br>
            <a:r>
              <a:rPr lang="pt-BR" sz="2000">
                <a:solidFill>
                  <a:srgbClr val="A18442"/>
                </a:solidFill>
                <a:ea typeface="Calibri"/>
                <a:cs typeface="Calibri"/>
              </a:rPr>
              <a:t>2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45FB1A3-D320-D272-AF30-771E0C74683E}"/>
              </a:ext>
            </a:extLst>
          </p:cNvPr>
          <p:cNvSpPr txBox="1"/>
          <p:nvPr/>
        </p:nvSpPr>
        <p:spPr>
          <a:xfrm>
            <a:off x="1027072" y="2698750"/>
            <a:ext cx="2787161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00" b="1">
                <a:solidFill>
                  <a:srgbClr val="0078D7"/>
                </a:solidFill>
              </a:defRPr>
            </a:pPr>
            <a:endParaRPr lang="pt-BR" sz="1800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rgbClr val="0070C0"/>
                </a:solidFill>
                <a:ea typeface="Calibri"/>
                <a:cs typeface="Calibri"/>
              </a:rPr>
              <a:t>Honda Brasil</a:t>
            </a:r>
          </a:p>
          <a:p>
            <a:pPr lvl="1">
              <a:defRPr sz="1400"/>
            </a:pPr>
            <a:r>
              <a:rPr lang="pt-BR" sz="1400">
                <a:solidFill>
                  <a:srgbClr val="0070C0"/>
                </a:solidFill>
                <a:ea typeface="Calibri"/>
                <a:cs typeface="Calibri"/>
              </a:rPr>
              <a:t>Boticário</a:t>
            </a:r>
            <a:endParaRPr sz="1400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 err="1">
                <a:solidFill>
                  <a:srgbClr val="0070C0"/>
                </a:solidFill>
                <a:ea typeface="Calibri"/>
                <a:cs typeface="Calibri"/>
              </a:rPr>
              <a:t>Elera</a:t>
            </a:r>
            <a:endParaRPr sz="1400" err="1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rgbClr val="0070C0"/>
                </a:solidFill>
                <a:ea typeface="Calibri"/>
                <a:cs typeface="Calibri"/>
              </a:rPr>
              <a:t>VOLL</a:t>
            </a:r>
            <a:endParaRPr sz="1400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 err="1">
                <a:solidFill>
                  <a:srgbClr val="0070C0"/>
                </a:solidFill>
                <a:ea typeface="Calibri"/>
                <a:cs typeface="Calibri"/>
              </a:rPr>
              <a:t>Topaz</a:t>
            </a:r>
            <a:r>
              <a:rPr lang="pt-BR" sz="1400">
                <a:solidFill>
                  <a:srgbClr val="0070C0"/>
                </a:solidFill>
                <a:ea typeface="Calibri"/>
                <a:cs typeface="Calibri"/>
              </a:rPr>
              <a:t> (Stefanini)</a:t>
            </a:r>
          </a:p>
          <a:p>
            <a:pPr lvl="1">
              <a:defRPr sz="1400"/>
            </a:pPr>
            <a:r>
              <a:rPr lang="pt-BR" sz="1400" err="1">
                <a:solidFill>
                  <a:srgbClr val="0070C0"/>
                </a:solidFill>
                <a:ea typeface="Calibri"/>
                <a:cs typeface="Calibri"/>
              </a:rPr>
              <a:t>Actionsys</a:t>
            </a:r>
            <a:r>
              <a:rPr lang="pt-BR" sz="1400">
                <a:solidFill>
                  <a:srgbClr val="0070C0"/>
                </a:solidFill>
                <a:ea typeface="Calibri"/>
                <a:cs typeface="Calibri"/>
              </a:rPr>
              <a:t> – Fornecedor SAP</a:t>
            </a:r>
          </a:p>
          <a:p>
            <a:pPr lvl="1">
              <a:defRPr sz="1400"/>
            </a:pPr>
            <a:r>
              <a:rPr lang="pt-BR" sz="1400" err="1">
                <a:solidFill>
                  <a:srgbClr val="0070C0"/>
                </a:solidFill>
                <a:ea typeface="Calibri"/>
                <a:cs typeface="Calibri"/>
              </a:rPr>
              <a:t>Inovacomm</a:t>
            </a:r>
            <a:endParaRPr lang="pt-BR" sz="1400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FTD Educação</a:t>
            </a:r>
          </a:p>
          <a:p>
            <a:pPr lvl="1">
              <a:defRPr sz="1400"/>
            </a:pPr>
            <a:r>
              <a:rPr lang="pt-BR" sz="1400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Itaú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0562DA81-9B35-D62D-5670-B3EAF2C15552}"/>
              </a:ext>
            </a:extLst>
          </p:cNvPr>
          <p:cNvSpPr txBox="1"/>
          <p:nvPr/>
        </p:nvSpPr>
        <p:spPr>
          <a:xfrm>
            <a:off x="4023978" y="2698750"/>
            <a:ext cx="2743200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00" b="1">
                <a:solidFill>
                  <a:srgbClr val="ED7D31"/>
                </a:solidFill>
              </a:defRPr>
            </a:pPr>
            <a:endParaRPr lang="pt-BR" sz="1800"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 err="1">
                <a:solidFill>
                  <a:srgbClr val="00B050"/>
                </a:solidFill>
                <a:ea typeface="Calibri"/>
                <a:cs typeface="Calibri"/>
              </a:rPr>
              <a:t>Alumisoft</a:t>
            </a:r>
            <a:endParaRPr sz="1400">
              <a:solidFill>
                <a:srgbClr val="00B05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rgbClr val="00B050"/>
                </a:solidFill>
                <a:ea typeface="Calibri"/>
                <a:cs typeface="Calibri"/>
              </a:rPr>
              <a:t>Sephora</a:t>
            </a:r>
            <a:endParaRPr sz="1400">
              <a:solidFill>
                <a:srgbClr val="00B050"/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rgbClr val="00B050"/>
                </a:solidFill>
                <a:ea typeface="Calibri"/>
                <a:cs typeface="Calibri"/>
              </a:rPr>
              <a:t>Unimed Vitoria</a:t>
            </a:r>
          </a:p>
          <a:p>
            <a:pPr lvl="1">
              <a:defRPr sz="1400"/>
            </a:pPr>
            <a:r>
              <a:rPr lang="pt-BR" sz="1400" err="1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Rhaize</a:t>
            </a:r>
            <a:endParaRPr lang="pt-BR" sz="1400">
              <a:solidFill>
                <a:schemeClr val="bg2">
                  <a:lumMod val="49000"/>
                </a:schemeClr>
              </a:solidFill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Leve Saúde</a:t>
            </a:r>
          </a:p>
          <a:p>
            <a:pPr lvl="1">
              <a:defRPr sz="1400"/>
            </a:pPr>
            <a:r>
              <a:rPr lang="pt-BR" sz="1400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Improve</a:t>
            </a:r>
          </a:p>
          <a:p>
            <a:pPr lvl="1">
              <a:defRPr sz="1400"/>
            </a:pPr>
            <a:r>
              <a:rPr lang="pt-BR" sz="1400" err="1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Neodent</a:t>
            </a:r>
            <a:endParaRPr sz="1400">
              <a:solidFill>
                <a:schemeClr val="bg2">
                  <a:lumMod val="49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2689940-9344-389E-DBDB-D24F0D3EE014}"/>
              </a:ext>
            </a:extLst>
          </p:cNvPr>
          <p:cNvSpPr txBox="1"/>
          <p:nvPr/>
        </p:nvSpPr>
        <p:spPr>
          <a:xfrm>
            <a:off x="6245045" y="2698750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00" b="1">
                <a:solidFill>
                  <a:srgbClr val="7030A0"/>
                </a:solidFill>
              </a:defRPr>
            </a:pPr>
            <a:endParaRPr lang="pt-BR" sz="1800"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rgbClr val="A18442"/>
                </a:solidFill>
                <a:ea typeface="Calibri"/>
                <a:cs typeface="Calibri"/>
              </a:rPr>
              <a:t>Teixeira Fortes Advogados</a:t>
            </a:r>
          </a:p>
          <a:p>
            <a:pPr lvl="1">
              <a:defRPr sz="1400"/>
            </a:pPr>
            <a:r>
              <a:rPr lang="pt-BR" sz="1400" err="1">
                <a:solidFill>
                  <a:srgbClr val="A18442"/>
                </a:solidFill>
                <a:ea typeface="Calibri"/>
                <a:cs typeface="Calibri"/>
              </a:rPr>
              <a:t>Brasplat</a:t>
            </a:r>
            <a:endParaRPr sz="1400" err="1">
              <a:solidFill>
                <a:srgbClr val="A18442"/>
              </a:solidFill>
              <a:ea typeface="Calibri"/>
              <a:cs typeface="Calibri"/>
            </a:endParaRPr>
          </a:p>
          <a:p>
            <a:pPr lvl="1">
              <a:defRPr sz="1400"/>
            </a:pPr>
            <a:endParaRPr lang="pt-BR" sz="1400">
              <a:solidFill>
                <a:srgbClr val="7030A0"/>
              </a:solidFill>
              <a:ea typeface="Calibri"/>
              <a:cs typeface="Calibri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58BFAF9-D271-1C49-1737-756EDA1C75A1}"/>
              </a:ext>
            </a:extLst>
          </p:cNvPr>
          <p:cNvSpPr txBox="1"/>
          <p:nvPr/>
        </p:nvSpPr>
        <p:spPr>
          <a:xfrm>
            <a:off x="2192865" y="6050280"/>
            <a:ext cx="8267700" cy="323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000" b="1">
                <a:solidFill>
                  <a:srgbClr val="0078D7"/>
                </a:solidFill>
              </a:defRPr>
            </a:pPr>
            <a:r>
              <a:rPr lang="pt-BR" sz="1500" err="1">
                <a:solidFill>
                  <a:schemeClr val="bg1">
                    <a:lumMod val="49000"/>
                  </a:schemeClr>
                </a:solidFill>
                <a:ea typeface="Calibri"/>
                <a:cs typeface="Calibri"/>
              </a:rPr>
              <a:t>Obs</a:t>
            </a:r>
            <a:r>
              <a:rPr lang="pt-BR" sz="1500">
                <a:solidFill>
                  <a:schemeClr val="bg1">
                    <a:lumMod val="49000"/>
                  </a:schemeClr>
                </a:solidFill>
                <a:ea typeface="Calibri"/>
                <a:cs typeface="Calibri"/>
              </a:rPr>
              <a:t>: pelo menos mais 6 empresas pedindo para verificar agenda em Março.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E88025-A0D7-05B0-BBA9-630B3D208882}"/>
              </a:ext>
            </a:extLst>
          </p:cNvPr>
          <p:cNvSpPr txBox="1"/>
          <p:nvPr/>
        </p:nvSpPr>
        <p:spPr>
          <a:xfrm>
            <a:off x="8411371" y="1848697"/>
            <a:ext cx="27432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000" b="1">
                <a:solidFill>
                  <a:srgbClr val="7030A0"/>
                </a:solidFill>
              </a:defRPr>
            </a:pPr>
            <a:r>
              <a:rPr lang="pt-BR" sz="2000">
                <a:solidFill>
                  <a:srgbClr val="ED3B91"/>
                </a:solidFill>
              </a:rPr>
              <a:t>Inbound</a:t>
            </a:r>
            <a:br>
              <a:rPr sz="2000">
                <a:solidFill>
                  <a:srgbClr val="ED3B91"/>
                </a:solidFill>
              </a:rPr>
            </a:br>
            <a:r>
              <a:rPr lang="pt-BR" sz="2000">
                <a:solidFill>
                  <a:srgbClr val="ED3B91"/>
                </a:solidFill>
                <a:ea typeface="Calibri"/>
                <a:cs typeface="Calibri"/>
              </a:rPr>
              <a:t>1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8D8E93E-CD4B-E46C-0C9B-00241ACB7C8E}"/>
              </a:ext>
            </a:extLst>
          </p:cNvPr>
          <p:cNvSpPr txBox="1"/>
          <p:nvPr/>
        </p:nvSpPr>
        <p:spPr>
          <a:xfrm>
            <a:off x="8721545" y="2698749"/>
            <a:ext cx="2743200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00" b="1">
                <a:solidFill>
                  <a:srgbClr val="7030A0"/>
                </a:solidFill>
              </a:defRPr>
            </a:pPr>
            <a:endParaRPr lang="pt-BR" sz="1800">
              <a:ea typeface="Calibri"/>
              <a:cs typeface="Calibri"/>
            </a:endParaRPr>
          </a:p>
          <a:p>
            <a:pPr lvl="1">
              <a:defRPr sz="1400"/>
            </a:pPr>
            <a:r>
              <a:rPr lang="pt-BR" sz="1400">
                <a:solidFill>
                  <a:srgbClr val="ED3B91"/>
                </a:solidFill>
                <a:ea typeface="Calibri"/>
                <a:cs typeface="Calibri"/>
              </a:rPr>
              <a:t>Linhas Correntes</a:t>
            </a:r>
          </a:p>
          <a:p>
            <a:pPr lvl="1">
              <a:defRPr sz="1400"/>
            </a:pPr>
            <a:endParaRPr lang="pt-BR" sz="1400">
              <a:solidFill>
                <a:srgbClr val="7030A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2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3E5B9-0168-95EE-2A09-8D8BF3F00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3B94A8A-2D6C-8869-7037-DEFC5EBBAB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A8BF49F-C2A1-2ED5-5E47-CFD2C2E1354A}"/>
              </a:ext>
            </a:extLst>
          </p:cNvPr>
          <p:cNvSpPr txBox="1"/>
          <p:nvPr/>
        </p:nvSpPr>
        <p:spPr>
          <a:xfrm>
            <a:off x="534649" y="3563911"/>
            <a:ext cx="10200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Resultados de Inbound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9EC05E-664A-0F60-7777-D47CFA0F7302}"/>
              </a:ext>
            </a:extLst>
          </p:cNvPr>
          <p:cNvSpPr txBox="1"/>
          <p:nvPr/>
        </p:nvSpPr>
        <p:spPr>
          <a:xfrm>
            <a:off x="534649" y="4427699"/>
            <a:ext cx="394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0D0D0D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Data de Início: 28/03/2025</a:t>
            </a:r>
            <a:endParaRPr lang="pt-BR" sz="2000">
              <a:solidFill>
                <a:srgbClr val="47475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38F1283-D10C-826B-BF5C-598A6E55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CEAB6F-4044-75A2-F5B2-0FC1078514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6C57392-7E08-3B35-785E-D84F2B9D4174}"/>
              </a:ext>
            </a:extLst>
          </p:cNvPr>
          <p:cNvSpPr txBox="1"/>
          <p:nvPr/>
        </p:nvSpPr>
        <p:spPr>
          <a:xfrm>
            <a:off x="598556" y="295358"/>
            <a:ext cx="90390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Reuniões Agendadas e Orçamentos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5CB7C1-9B70-9393-6854-49899D6F846F}"/>
              </a:ext>
            </a:extLst>
          </p:cNvPr>
          <p:cNvSpPr txBox="1"/>
          <p:nvPr/>
        </p:nvSpPr>
        <p:spPr>
          <a:xfrm>
            <a:off x="6189112" y="4358014"/>
            <a:ext cx="3247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>
                <a:ea typeface="Calibri"/>
                <a:cs typeface="Calibri"/>
              </a:rPr>
              <a:t>4</a:t>
            </a:r>
          </a:p>
        </p:txBody>
      </p:sp>
      <p:pic>
        <p:nvPicPr>
          <p:cNvPr id="12" name="Imagem 11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08C01BA9-3FC4-C66B-4E83-1BEFEDE52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506" y="1175479"/>
            <a:ext cx="8530496" cy="22460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DF72F50-415F-CA49-7ADF-85E77A6E5561}"/>
              </a:ext>
            </a:extLst>
          </p:cNvPr>
          <p:cNvSpPr txBox="1"/>
          <p:nvPr/>
        </p:nvSpPr>
        <p:spPr>
          <a:xfrm>
            <a:off x="4519436" y="3618426"/>
            <a:ext cx="3247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>
                <a:ea typeface="Calibri"/>
                <a:cs typeface="Calibri"/>
              </a:rPr>
              <a:t>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9DFB9A-45A8-2D72-8B52-E41EA8A1D798}"/>
              </a:ext>
            </a:extLst>
          </p:cNvPr>
          <p:cNvSpPr txBox="1"/>
          <p:nvPr/>
        </p:nvSpPr>
        <p:spPr>
          <a:xfrm>
            <a:off x="3126621" y="4513941"/>
            <a:ext cx="3247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>
                <a:ea typeface="Calibri"/>
                <a:cs typeface="Calibri"/>
              </a:rPr>
              <a:t>2</a:t>
            </a:r>
          </a:p>
        </p:txBody>
      </p:sp>
      <p:pic>
        <p:nvPicPr>
          <p:cNvPr id="6" name="Imagem 5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212795F1-4F04-7C37-9B8B-B031AD4988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609" r="-691" b="12727"/>
          <a:stretch>
            <a:fillRect/>
          </a:stretch>
        </p:blipFill>
        <p:spPr>
          <a:xfrm>
            <a:off x="2080588" y="3427827"/>
            <a:ext cx="6905765" cy="30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7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0B27D-2775-BDB3-C704-B1040B813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DE29A0-4D93-5B20-38C5-DC78DF0E58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FEF37D7-49DC-F1CB-1C1D-1656F51DC692}"/>
              </a:ext>
            </a:extLst>
          </p:cNvPr>
          <p:cNvSpPr txBox="1"/>
          <p:nvPr/>
        </p:nvSpPr>
        <p:spPr>
          <a:xfrm>
            <a:off x="361655" y="697143"/>
            <a:ext cx="842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Campanha </a:t>
            </a:r>
            <a:r>
              <a:rPr lang="pt-BR" sz="4800" err="1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Spotman</a:t>
            </a:r>
            <a:endParaRPr lang="pt-BR" sz="48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0714F1-B04D-896D-97F5-2BEA6C1D1ADC}"/>
              </a:ext>
            </a:extLst>
          </p:cNvPr>
          <p:cNvSpPr txBox="1"/>
          <p:nvPr/>
        </p:nvSpPr>
        <p:spPr>
          <a:xfrm>
            <a:off x="361655" y="1528140"/>
            <a:ext cx="860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LinkedIn – Semana 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9E7B57-AE73-10F9-3773-EC998B2378A0}"/>
              </a:ext>
            </a:extLst>
          </p:cNvPr>
          <p:cNvSpPr txBox="1"/>
          <p:nvPr/>
        </p:nvSpPr>
        <p:spPr>
          <a:xfrm>
            <a:off x="4990916" y="3059805"/>
            <a:ext cx="442852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Impressões</a:t>
            </a:r>
            <a:r>
              <a:rPr lang="pt-BR" sz="16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: 7.381</a:t>
            </a:r>
          </a:p>
          <a:p>
            <a:endParaRPr lang="pt-BR" sz="16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r>
              <a:rPr lang="pt-BR" sz="1600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Cliques</a:t>
            </a:r>
            <a:r>
              <a:rPr lang="pt-BR" sz="16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: 43</a:t>
            </a:r>
          </a:p>
          <a:p>
            <a:endParaRPr lang="pt-BR" sz="16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r>
              <a:rPr lang="pt-BR" sz="1600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Leads</a:t>
            </a:r>
            <a:r>
              <a:rPr lang="pt-BR" sz="16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: 01</a:t>
            </a:r>
          </a:p>
          <a:p>
            <a:endParaRPr lang="pt-BR" sz="16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50B544-83E4-A1AD-4217-196190765ADC}"/>
              </a:ext>
            </a:extLst>
          </p:cNvPr>
          <p:cNvSpPr txBox="1"/>
          <p:nvPr/>
        </p:nvSpPr>
        <p:spPr>
          <a:xfrm>
            <a:off x="558300" y="2526371"/>
            <a:ext cx="44285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Resultados esperados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5DF478-10A3-B16A-B789-1D4435061F08}"/>
              </a:ext>
            </a:extLst>
          </p:cNvPr>
          <p:cNvSpPr txBox="1"/>
          <p:nvPr/>
        </p:nvSpPr>
        <p:spPr>
          <a:xfrm>
            <a:off x="4990916" y="2531390"/>
            <a:ext cx="44285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Números alcançados</a:t>
            </a:r>
          </a:p>
        </p:txBody>
      </p:sp>
      <p:pic>
        <p:nvPicPr>
          <p:cNvPr id="6" name="Imagem 5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CBFAFF67-296D-3762-E8F7-2C28CD5CD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58" y="3217221"/>
            <a:ext cx="2924583" cy="2943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342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6D96-ACF8-92BB-6E95-91820EBE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A79BFD-BF44-BE6E-6995-7674E1E4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634B69D-B35D-CC1E-EA5F-B2700F81CFF4}"/>
              </a:ext>
            </a:extLst>
          </p:cNvPr>
          <p:cNvSpPr txBox="1"/>
          <p:nvPr/>
        </p:nvSpPr>
        <p:spPr>
          <a:xfrm>
            <a:off x="361655" y="697143"/>
            <a:ext cx="842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Campanha </a:t>
            </a:r>
            <a:r>
              <a:rPr lang="pt-BR" sz="4800" err="1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Spotman</a:t>
            </a:r>
            <a:endParaRPr lang="pt-BR" sz="48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8A90F4-481C-BC28-F721-6D4F6CA473A3}"/>
              </a:ext>
            </a:extLst>
          </p:cNvPr>
          <p:cNvSpPr txBox="1"/>
          <p:nvPr/>
        </p:nvSpPr>
        <p:spPr>
          <a:xfrm>
            <a:off x="361655" y="1528140"/>
            <a:ext cx="860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LinkedIn – Semana 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215613-955F-4767-AA32-B62716900F34}"/>
              </a:ext>
            </a:extLst>
          </p:cNvPr>
          <p:cNvSpPr txBox="1"/>
          <p:nvPr/>
        </p:nvSpPr>
        <p:spPr>
          <a:xfrm>
            <a:off x="165726" y="2526371"/>
            <a:ext cx="44285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Resultados por cargo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D8B81D-5972-94B0-AA04-065375924BB1}"/>
              </a:ext>
            </a:extLst>
          </p:cNvPr>
          <p:cNvSpPr txBox="1"/>
          <p:nvPr/>
        </p:nvSpPr>
        <p:spPr>
          <a:xfrm>
            <a:off x="6127592" y="2526371"/>
            <a:ext cx="44285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Resultados por função</a:t>
            </a:r>
          </a:p>
        </p:txBody>
      </p:sp>
      <p:pic>
        <p:nvPicPr>
          <p:cNvPr id="15" name="Imagem 1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7F943B3-97F8-27AA-7923-F8C4C4ADC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92" y="3160909"/>
            <a:ext cx="5506030" cy="2567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C7FB804-31C5-C759-C589-4BAC0CA1C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6" y="3160321"/>
            <a:ext cx="5075503" cy="231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426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7768AB-8B5E-9D4C-8F57-7E71ED451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364A10-EF71-E581-BE82-EE235D6A2B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537BE7-5FB1-D592-FC76-35CD258BCF1E}"/>
              </a:ext>
            </a:extLst>
          </p:cNvPr>
          <p:cNvSpPr txBox="1"/>
          <p:nvPr/>
        </p:nvSpPr>
        <p:spPr>
          <a:xfrm>
            <a:off x="489473" y="786340"/>
            <a:ext cx="801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Tentativas de contato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89EAA6-7015-A036-02B5-822D7C9352AC}"/>
              </a:ext>
            </a:extLst>
          </p:cNvPr>
          <p:cNvSpPr/>
          <p:nvPr/>
        </p:nvSpPr>
        <p:spPr>
          <a:xfrm>
            <a:off x="5187537" y="2462175"/>
            <a:ext cx="2987644" cy="33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CE74273-CFFA-4F43-E168-DFE5B81CE582}"/>
              </a:ext>
            </a:extLst>
          </p:cNvPr>
          <p:cNvSpPr/>
          <p:nvPr/>
        </p:nvSpPr>
        <p:spPr>
          <a:xfrm>
            <a:off x="434791" y="3974248"/>
            <a:ext cx="2611506" cy="122221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594C1B-A306-6C4A-EBDE-C8B352389FCB}"/>
              </a:ext>
            </a:extLst>
          </p:cNvPr>
          <p:cNvSpPr txBox="1"/>
          <p:nvPr/>
        </p:nvSpPr>
        <p:spPr>
          <a:xfrm>
            <a:off x="611674" y="4262192"/>
            <a:ext cx="22586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Taxa de Resposta</a:t>
            </a:r>
          </a:p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25%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FF82AE1-0C78-570A-FC9E-0737D3A5BA94}"/>
              </a:ext>
            </a:extLst>
          </p:cNvPr>
          <p:cNvSpPr/>
          <p:nvPr/>
        </p:nvSpPr>
        <p:spPr>
          <a:xfrm>
            <a:off x="3451765" y="3974248"/>
            <a:ext cx="3135844" cy="122221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012F70-7C3D-E56E-7627-7458186AD27C}"/>
              </a:ext>
            </a:extLst>
          </p:cNvPr>
          <p:cNvSpPr txBox="1"/>
          <p:nvPr/>
        </p:nvSpPr>
        <p:spPr>
          <a:xfrm>
            <a:off x="3575831" y="4262192"/>
            <a:ext cx="28880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Taxa de Agendamento</a:t>
            </a:r>
          </a:p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9,74%</a:t>
            </a:r>
            <a:endParaRPr lang="pt-BR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661C34-9870-2AD3-36B9-4615A3BB98F9}"/>
              </a:ext>
            </a:extLst>
          </p:cNvPr>
          <p:cNvSpPr txBox="1"/>
          <p:nvPr/>
        </p:nvSpPr>
        <p:spPr>
          <a:xfrm>
            <a:off x="2161743" y="2461758"/>
            <a:ext cx="2837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Contato pelo </a:t>
            </a:r>
            <a:r>
              <a:rPr lang="pt-BR" sz="1600" err="1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teams</a:t>
            </a:r>
            <a:endParaRPr lang="pt-BR" sz="1600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613E445-5DA3-072B-B09D-51650FEE6D30}"/>
              </a:ext>
            </a:extLst>
          </p:cNvPr>
          <p:cNvGraphicFramePr>
            <a:graphicFrameLocks noGrp="1"/>
          </p:cNvGraphicFramePr>
          <p:nvPr/>
        </p:nvGraphicFramePr>
        <p:xfrm>
          <a:off x="495535" y="2983230"/>
          <a:ext cx="6083300" cy="891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119091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19108367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3981702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05280120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7941760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SDR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Prospect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Tentativa de Contato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Resposta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Reunião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38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Gabriela Lopes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MICROSOFT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85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Rayanne Oliveira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MICROSOFT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182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Luana Ferreira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SITE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110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28453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E1B6B04-3499-7BA3-EBAF-CD966C9DF3BD}"/>
              </a:ext>
            </a:extLst>
          </p:cNvPr>
          <p:cNvGraphicFramePr>
            <a:graphicFrameLocks/>
          </p:cNvGraphicFramePr>
          <p:nvPr/>
        </p:nvGraphicFramePr>
        <p:xfrm>
          <a:off x="6773785" y="2389149"/>
          <a:ext cx="4981575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2206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33800D-D35B-6F35-4084-F9E6C7EF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49C66F-7585-483A-77AC-77D77DA7D6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033D67-C839-088B-05BD-F31A6CE7F6C8}"/>
              </a:ext>
            </a:extLst>
          </p:cNvPr>
          <p:cNvSpPr txBox="1"/>
          <p:nvPr/>
        </p:nvSpPr>
        <p:spPr>
          <a:xfrm>
            <a:off x="361654" y="697143"/>
            <a:ext cx="1118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Campanhas </a:t>
            </a:r>
            <a:r>
              <a:rPr lang="pt-BR" sz="2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Google</a:t>
            </a:r>
            <a:endParaRPr lang="pt-BR" sz="48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B992B3-392D-BF6C-5FFD-B8B1BC28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45" y="3981558"/>
            <a:ext cx="10097909" cy="14194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7C72C0-7ABA-2D64-27F5-C8EC9F70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44" y="2225283"/>
            <a:ext cx="10097909" cy="14194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AE2B1EA-4AA5-E163-9C12-9F7690E651F1}"/>
              </a:ext>
            </a:extLst>
          </p:cNvPr>
          <p:cNvSpPr txBox="1"/>
          <p:nvPr/>
        </p:nvSpPr>
        <p:spPr>
          <a:xfrm>
            <a:off x="1199855" y="1855951"/>
            <a:ext cx="8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Campanha M365 </a:t>
            </a:r>
            <a:r>
              <a:rPr lang="pt-BR" b="1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anterior</a:t>
            </a:r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(Setembro à Dezembro de 2024)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A98248-0167-D352-5BBB-0F2C082B41F4}"/>
              </a:ext>
            </a:extLst>
          </p:cNvPr>
          <p:cNvSpPr txBox="1"/>
          <p:nvPr/>
        </p:nvSpPr>
        <p:spPr>
          <a:xfrm>
            <a:off x="1199855" y="3654779"/>
            <a:ext cx="84294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Campanhas </a:t>
            </a:r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atuais</a:t>
            </a:r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(Inicio 28/03)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9C644A-6B1A-F125-FD8C-319AE307E458}"/>
              </a:ext>
            </a:extLst>
          </p:cNvPr>
          <p:cNvSpPr/>
          <p:nvPr/>
        </p:nvSpPr>
        <p:spPr>
          <a:xfrm>
            <a:off x="1714500" y="4335780"/>
            <a:ext cx="5646420" cy="52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A1F9B8-76DF-EB94-3DBE-B1AAAD132F01}"/>
              </a:ext>
            </a:extLst>
          </p:cNvPr>
          <p:cNvSpPr/>
          <p:nvPr/>
        </p:nvSpPr>
        <p:spPr>
          <a:xfrm>
            <a:off x="8028374" y="4418085"/>
            <a:ext cx="2936805" cy="391657"/>
          </a:xfrm>
          <a:prstGeom prst="rect">
            <a:avLst/>
          </a:prstGeom>
          <a:solidFill>
            <a:srgbClr val="F8F0CF"/>
          </a:solidFill>
          <a:ln>
            <a:solidFill>
              <a:srgbClr val="F8F0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7FB670-A022-B9F8-A294-FE559964C7C3}"/>
              </a:ext>
            </a:extLst>
          </p:cNvPr>
          <p:cNvSpPr/>
          <p:nvPr/>
        </p:nvSpPr>
        <p:spPr>
          <a:xfrm>
            <a:off x="1714500" y="2562134"/>
            <a:ext cx="5646420" cy="52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3AC17A8-9D2B-297B-1492-DD2DC1E61120}"/>
              </a:ext>
            </a:extLst>
          </p:cNvPr>
          <p:cNvSpPr/>
          <p:nvPr/>
        </p:nvSpPr>
        <p:spPr>
          <a:xfrm>
            <a:off x="8028374" y="2644439"/>
            <a:ext cx="2936805" cy="391657"/>
          </a:xfrm>
          <a:prstGeom prst="rect">
            <a:avLst/>
          </a:prstGeom>
          <a:solidFill>
            <a:srgbClr val="F8F0CF"/>
          </a:solidFill>
          <a:ln>
            <a:solidFill>
              <a:srgbClr val="F8F0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545F6E-4BEF-428A-136C-F471697BC083}"/>
              </a:ext>
            </a:extLst>
          </p:cNvPr>
          <p:cNvSpPr txBox="1"/>
          <p:nvPr/>
        </p:nvSpPr>
        <p:spPr>
          <a:xfrm>
            <a:off x="1659913" y="2718582"/>
            <a:ext cx="65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F27D51-B013-96CF-4C37-0D1782AB691F}"/>
              </a:ext>
            </a:extLst>
          </p:cNvPr>
          <p:cNvSpPr txBox="1"/>
          <p:nvPr/>
        </p:nvSpPr>
        <p:spPr>
          <a:xfrm>
            <a:off x="2693965" y="2718582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R$ 25 Mil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F266822-04CF-B201-73F1-FC938A1A23EC}"/>
              </a:ext>
            </a:extLst>
          </p:cNvPr>
          <p:cNvSpPr txBox="1"/>
          <p:nvPr/>
        </p:nvSpPr>
        <p:spPr>
          <a:xfrm>
            <a:off x="4074512" y="2718443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0176C4D-3C57-5D29-C898-7B01F9EC191F}"/>
              </a:ext>
            </a:extLst>
          </p:cNvPr>
          <p:cNvSpPr txBox="1"/>
          <p:nvPr/>
        </p:nvSpPr>
        <p:spPr>
          <a:xfrm>
            <a:off x="5880289" y="2718443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R$ 247 Mil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5403A1E-D2C1-DED1-DDC6-CBE5AA9CCD52}"/>
              </a:ext>
            </a:extLst>
          </p:cNvPr>
          <p:cNvSpPr txBox="1"/>
          <p:nvPr/>
        </p:nvSpPr>
        <p:spPr>
          <a:xfrm>
            <a:off x="7555116" y="2749220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EB2087-8D1A-8D0A-320E-10FD80BA59A2}"/>
              </a:ext>
            </a:extLst>
          </p:cNvPr>
          <p:cNvSpPr txBox="1"/>
          <p:nvPr/>
        </p:nvSpPr>
        <p:spPr>
          <a:xfrm>
            <a:off x="8602160" y="2742856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R$ 86 Mil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A43A6E-74AA-6F0A-2438-8C9ACC972D29}"/>
              </a:ext>
            </a:extLst>
          </p:cNvPr>
          <p:cNvSpPr txBox="1"/>
          <p:nvPr/>
        </p:nvSpPr>
        <p:spPr>
          <a:xfrm>
            <a:off x="9695946" y="2742856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R$ 161 Mil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8C008DD-24F4-C01D-8451-B8F24E02A35D}"/>
              </a:ext>
            </a:extLst>
          </p:cNvPr>
          <p:cNvSpPr/>
          <p:nvPr/>
        </p:nvSpPr>
        <p:spPr>
          <a:xfrm>
            <a:off x="1709946" y="4261637"/>
            <a:ext cx="5646420" cy="52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7BCD51F-4A8D-45EA-0EB7-7F09C0B8FC27}"/>
              </a:ext>
            </a:extLst>
          </p:cNvPr>
          <p:cNvSpPr/>
          <p:nvPr/>
        </p:nvSpPr>
        <p:spPr>
          <a:xfrm>
            <a:off x="8023820" y="4343942"/>
            <a:ext cx="2936805" cy="391657"/>
          </a:xfrm>
          <a:prstGeom prst="rect">
            <a:avLst/>
          </a:prstGeom>
          <a:solidFill>
            <a:srgbClr val="F8F0CF"/>
          </a:solidFill>
          <a:ln>
            <a:solidFill>
              <a:srgbClr val="F8F0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0E3C670-0140-17C1-E402-C87530F9EBA6}"/>
              </a:ext>
            </a:extLst>
          </p:cNvPr>
          <p:cNvSpPr txBox="1"/>
          <p:nvPr/>
        </p:nvSpPr>
        <p:spPr>
          <a:xfrm>
            <a:off x="1714500" y="4417946"/>
            <a:ext cx="9794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36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BF3FE24-1455-BB24-BFBF-8756C82A47F4}"/>
              </a:ext>
            </a:extLst>
          </p:cNvPr>
          <p:cNvSpPr txBox="1"/>
          <p:nvPr/>
        </p:nvSpPr>
        <p:spPr>
          <a:xfrm>
            <a:off x="2766135" y="4408177"/>
            <a:ext cx="1426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R$ 4400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7A344B-CBC1-E932-53BC-CA14A6316272}"/>
              </a:ext>
            </a:extLst>
          </p:cNvPr>
          <p:cNvSpPr txBox="1"/>
          <p:nvPr/>
        </p:nvSpPr>
        <p:spPr>
          <a:xfrm>
            <a:off x="4069958" y="4417946"/>
            <a:ext cx="1426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15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12735EC-4CE2-02F2-CF5E-BEED4B250722}"/>
              </a:ext>
            </a:extLst>
          </p:cNvPr>
          <p:cNvSpPr txBox="1"/>
          <p:nvPr/>
        </p:nvSpPr>
        <p:spPr>
          <a:xfrm>
            <a:off x="5875735" y="4417946"/>
            <a:ext cx="1426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R$ 865mil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3D6027F-C8BD-0BDA-6D48-B42B2962E914}"/>
              </a:ext>
            </a:extLst>
          </p:cNvPr>
          <p:cNvSpPr txBox="1"/>
          <p:nvPr/>
        </p:nvSpPr>
        <p:spPr>
          <a:xfrm>
            <a:off x="7550562" y="4448723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R$ 775Mil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003E86C-1863-5B0B-39A3-FF233903E4F5}"/>
              </a:ext>
            </a:extLst>
          </p:cNvPr>
          <p:cNvSpPr txBox="1"/>
          <p:nvPr/>
        </p:nvSpPr>
        <p:spPr>
          <a:xfrm>
            <a:off x="8597606" y="4442359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R$ 3 Mil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843638D-2C2A-48E5-F472-DF389E158104}"/>
              </a:ext>
            </a:extLst>
          </p:cNvPr>
          <p:cNvSpPr txBox="1"/>
          <p:nvPr/>
        </p:nvSpPr>
        <p:spPr>
          <a:xfrm>
            <a:off x="9691392" y="4442359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R$ 87 Mil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47B7341-59D0-EFCA-F204-F00A38381041}"/>
              </a:ext>
            </a:extLst>
          </p:cNvPr>
          <p:cNvSpPr txBox="1"/>
          <p:nvPr/>
        </p:nvSpPr>
        <p:spPr>
          <a:xfrm>
            <a:off x="1225319" y="5400981"/>
            <a:ext cx="352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Custos adicionais</a:t>
            </a:r>
          </a:p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Agência Mutum: R$ 3000/Mês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23F87F6-CEC9-C86E-5DA4-E296CB017CD8}"/>
              </a:ext>
            </a:extLst>
          </p:cNvPr>
          <p:cNvSpPr txBox="1"/>
          <p:nvPr/>
        </p:nvSpPr>
        <p:spPr>
          <a:xfrm>
            <a:off x="5096337" y="5400981"/>
            <a:ext cx="35244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Custo por Proposta</a:t>
            </a:r>
          </a:p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R$ 293,33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94C2E21-5D47-B627-07E7-9899C763E711}"/>
              </a:ext>
            </a:extLst>
          </p:cNvPr>
          <p:cNvSpPr txBox="1"/>
          <p:nvPr/>
        </p:nvSpPr>
        <p:spPr>
          <a:xfrm>
            <a:off x="7867082" y="5400981"/>
            <a:ext cx="35244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Custo por Lead</a:t>
            </a:r>
          </a:p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R$ 122,22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48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DD27E1-89DC-9FC2-A70E-4E5C9712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FDD341-FA4E-6E18-B6FA-38B5889616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DF7DD5-C432-2EC0-8D65-8BDD6EC9CB4A}"/>
              </a:ext>
            </a:extLst>
          </p:cNvPr>
          <p:cNvSpPr txBox="1"/>
          <p:nvPr/>
        </p:nvSpPr>
        <p:spPr>
          <a:xfrm>
            <a:off x="361654" y="697143"/>
            <a:ext cx="1118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Campanha PBI/Azure </a:t>
            </a:r>
            <a:r>
              <a:rPr lang="pt-BR" sz="2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Linkedin</a:t>
            </a:r>
            <a:endParaRPr lang="pt-BR" sz="4800">
              <a:solidFill>
                <a:srgbClr val="474752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15FF8F-8661-3C48-0879-D466E6B32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45" y="3981558"/>
            <a:ext cx="10097909" cy="14194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B33532-C0DC-EAC0-73DF-AC10654A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44" y="2225283"/>
            <a:ext cx="10097909" cy="14194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DB9894C-5740-D3FB-C8DE-9BA249D1F9A2}"/>
              </a:ext>
            </a:extLst>
          </p:cNvPr>
          <p:cNvSpPr txBox="1"/>
          <p:nvPr/>
        </p:nvSpPr>
        <p:spPr>
          <a:xfrm>
            <a:off x="1199855" y="1855951"/>
            <a:ext cx="8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Campanha M365 </a:t>
            </a:r>
            <a:r>
              <a:rPr lang="pt-BR" b="1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anterior</a:t>
            </a:r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(Setembro à Dezembro de 2024)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E02CE7-1704-39CE-910B-8EA121FAC847}"/>
              </a:ext>
            </a:extLst>
          </p:cNvPr>
          <p:cNvSpPr txBox="1"/>
          <p:nvPr/>
        </p:nvSpPr>
        <p:spPr>
          <a:xfrm>
            <a:off x="1233975" y="3632034"/>
            <a:ext cx="84522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Campanha M365 </a:t>
            </a:r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atual</a:t>
            </a:r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(Inicio 28/03)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769B4E8-06DC-45D1-285C-ED0908CB2641}"/>
              </a:ext>
            </a:extLst>
          </p:cNvPr>
          <p:cNvSpPr/>
          <p:nvPr/>
        </p:nvSpPr>
        <p:spPr>
          <a:xfrm>
            <a:off x="1714500" y="4335780"/>
            <a:ext cx="5646420" cy="52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1DB3C73-491F-BED3-48E9-C926EA119E5F}"/>
              </a:ext>
            </a:extLst>
          </p:cNvPr>
          <p:cNvSpPr/>
          <p:nvPr/>
        </p:nvSpPr>
        <p:spPr>
          <a:xfrm>
            <a:off x="8028374" y="4418085"/>
            <a:ext cx="2936805" cy="391657"/>
          </a:xfrm>
          <a:prstGeom prst="rect">
            <a:avLst/>
          </a:prstGeom>
          <a:solidFill>
            <a:srgbClr val="F8F0CF"/>
          </a:solidFill>
          <a:ln>
            <a:solidFill>
              <a:srgbClr val="F8F0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77AFC5C-CA35-67B0-47C3-206ADE21182E}"/>
              </a:ext>
            </a:extLst>
          </p:cNvPr>
          <p:cNvSpPr/>
          <p:nvPr/>
        </p:nvSpPr>
        <p:spPr>
          <a:xfrm>
            <a:off x="1714500" y="2562134"/>
            <a:ext cx="5646420" cy="52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67362A4-EF46-DF7E-E114-C65237614EC9}"/>
              </a:ext>
            </a:extLst>
          </p:cNvPr>
          <p:cNvSpPr/>
          <p:nvPr/>
        </p:nvSpPr>
        <p:spPr>
          <a:xfrm>
            <a:off x="8028374" y="2644439"/>
            <a:ext cx="2936805" cy="391657"/>
          </a:xfrm>
          <a:prstGeom prst="rect">
            <a:avLst/>
          </a:prstGeom>
          <a:solidFill>
            <a:srgbClr val="F8F0CF"/>
          </a:solidFill>
          <a:ln>
            <a:solidFill>
              <a:srgbClr val="F8F0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F8D636-8DD4-BB42-B55A-FFD3D7053800}"/>
              </a:ext>
            </a:extLst>
          </p:cNvPr>
          <p:cNvSpPr txBox="1"/>
          <p:nvPr/>
        </p:nvSpPr>
        <p:spPr>
          <a:xfrm>
            <a:off x="1659913" y="2718582"/>
            <a:ext cx="65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834D40-6BE3-70F7-7549-117C614B9016}"/>
              </a:ext>
            </a:extLst>
          </p:cNvPr>
          <p:cNvSpPr txBox="1"/>
          <p:nvPr/>
        </p:nvSpPr>
        <p:spPr>
          <a:xfrm>
            <a:off x="2693965" y="2718582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R$ 25 Mil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40A7E0-286D-F537-71CE-F926216522AF}"/>
              </a:ext>
            </a:extLst>
          </p:cNvPr>
          <p:cNvSpPr txBox="1"/>
          <p:nvPr/>
        </p:nvSpPr>
        <p:spPr>
          <a:xfrm>
            <a:off x="4074512" y="2718443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E97277A-1336-0EE5-86C1-6E25CFE3FE21}"/>
              </a:ext>
            </a:extLst>
          </p:cNvPr>
          <p:cNvSpPr txBox="1"/>
          <p:nvPr/>
        </p:nvSpPr>
        <p:spPr>
          <a:xfrm>
            <a:off x="5880289" y="2718443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R$ 247 Mil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A3C3A0-B2C6-2950-BA29-0CA9392FDCDD}"/>
              </a:ext>
            </a:extLst>
          </p:cNvPr>
          <p:cNvSpPr txBox="1"/>
          <p:nvPr/>
        </p:nvSpPr>
        <p:spPr>
          <a:xfrm>
            <a:off x="7555116" y="2749220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D92D9C-63B2-8012-9670-54624E43A5DF}"/>
              </a:ext>
            </a:extLst>
          </p:cNvPr>
          <p:cNvSpPr txBox="1"/>
          <p:nvPr/>
        </p:nvSpPr>
        <p:spPr>
          <a:xfrm>
            <a:off x="8602160" y="2742856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R$ 86 Mil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07BAB02-AC74-1DFC-CC96-F78A6227B3FC}"/>
              </a:ext>
            </a:extLst>
          </p:cNvPr>
          <p:cNvSpPr txBox="1"/>
          <p:nvPr/>
        </p:nvSpPr>
        <p:spPr>
          <a:xfrm>
            <a:off x="9695946" y="2742856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R$ 161 Mil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F14FF9B-4F35-685E-EF7B-276ABEBBE6C7}"/>
              </a:ext>
            </a:extLst>
          </p:cNvPr>
          <p:cNvSpPr/>
          <p:nvPr/>
        </p:nvSpPr>
        <p:spPr>
          <a:xfrm>
            <a:off x="1709946" y="4261637"/>
            <a:ext cx="5646420" cy="52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33E802A-9B99-387D-0280-7F4DDD484C18}"/>
              </a:ext>
            </a:extLst>
          </p:cNvPr>
          <p:cNvSpPr/>
          <p:nvPr/>
        </p:nvSpPr>
        <p:spPr>
          <a:xfrm>
            <a:off x="8023820" y="4343942"/>
            <a:ext cx="2936805" cy="391657"/>
          </a:xfrm>
          <a:prstGeom prst="rect">
            <a:avLst/>
          </a:prstGeom>
          <a:solidFill>
            <a:srgbClr val="F8F0CF"/>
          </a:solidFill>
          <a:ln>
            <a:solidFill>
              <a:srgbClr val="F8F0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3634AC6-7657-FB5D-FEA0-05D83F989F1C}"/>
              </a:ext>
            </a:extLst>
          </p:cNvPr>
          <p:cNvSpPr txBox="1"/>
          <p:nvPr/>
        </p:nvSpPr>
        <p:spPr>
          <a:xfrm>
            <a:off x="1836864" y="4418085"/>
            <a:ext cx="9794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16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69AA48-9884-6691-8E90-AB1B995B686C}"/>
              </a:ext>
            </a:extLst>
          </p:cNvPr>
          <p:cNvSpPr txBox="1"/>
          <p:nvPr/>
        </p:nvSpPr>
        <p:spPr>
          <a:xfrm>
            <a:off x="2766135" y="4408177"/>
            <a:ext cx="1426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R$ 1222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8917BA-0CE6-449A-0E2C-7FB470A07A18}"/>
              </a:ext>
            </a:extLst>
          </p:cNvPr>
          <p:cNvSpPr txBox="1"/>
          <p:nvPr/>
        </p:nvSpPr>
        <p:spPr>
          <a:xfrm>
            <a:off x="4069958" y="4417946"/>
            <a:ext cx="1426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25D9290-BF8B-78AF-22A5-CF00504E01A3}"/>
              </a:ext>
            </a:extLst>
          </p:cNvPr>
          <p:cNvSpPr txBox="1"/>
          <p:nvPr/>
        </p:nvSpPr>
        <p:spPr>
          <a:xfrm>
            <a:off x="5875735" y="4417946"/>
            <a:ext cx="142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R$ 253 Mil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835B1B-C55C-0233-4BB1-B8F2FA7B5AB3}"/>
              </a:ext>
            </a:extLst>
          </p:cNvPr>
          <p:cNvSpPr txBox="1"/>
          <p:nvPr/>
        </p:nvSpPr>
        <p:spPr>
          <a:xfrm>
            <a:off x="7550562" y="4448723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R$ 171 Mil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48CDAC1-8F89-D066-568A-844D0F156673}"/>
              </a:ext>
            </a:extLst>
          </p:cNvPr>
          <p:cNvSpPr txBox="1"/>
          <p:nvPr/>
        </p:nvSpPr>
        <p:spPr>
          <a:xfrm>
            <a:off x="8597606" y="4442359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2114775-660F-E333-4DC3-27ECE62B02B1}"/>
              </a:ext>
            </a:extLst>
          </p:cNvPr>
          <p:cNvSpPr txBox="1"/>
          <p:nvPr/>
        </p:nvSpPr>
        <p:spPr>
          <a:xfrm>
            <a:off x="9691392" y="4442359"/>
            <a:ext cx="14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R$ 82 Mil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4FA06DB-1B5D-B910-70DC-6DB77CD61756}"/>
              </a:ext>
            </a:extLst>
          </p:cNvPr>
          <p:cNvSpPr txBox="1"/>
          <p:nvPr/>
        </p:nvSpPr>
        <p:spPr>
          <a:xfrm>
            <a:off x="1225319" y="5400981"/>
            <a:ext cx="352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Custos adicionais</a:t>
            </a:r>
          </a:p>
          <a:p>
            <a:r>
              <a:rPr lang="pt-BR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Agência Mutum: R$ 3000/Mês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668C980-1623-8D9B-4D5E-676D8F602CA3}"/>
              </a:ext>
            </a:extLst>
          </p:cNvPr>
          <p:cNvSpPr txBox="1"/>
          <p:nvPr/>
        </p:nvSpPr>
        <p:spPr>
          <a:xfrm>
            <a:off x="5096337" y="5400981"/>
            <a:ext cx="35244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Custo por Proposta</a:t>
            </a:r>
          </a:p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R$ 203,66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BA9C558-34C9-2277-261B-E27AAE9324E8}"/>
              </a:ext>
            </a:extLst>
          </p:cNvPr>
          <p:cNvSpPr txBox="1"/>
          <p:nvPr/>
        </p:nvSpPr>
        <p:spPr>
          <a:xfrm>
            <a:off x="7867082" y="5400981"/>
            <a:ext cx="35244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Custo por Lead</a:t>
            </a:r>
          </a:p>
          <a:p>
            <a:r>
              <a:rPr lang="pt-BR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R$ 73,37</a:t>
            </a:r>
            <a:endParaRPr lang="pt-BR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04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AB2FE9-35EB-1966-21D8-89C8573D0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21C200-CB0A-E956-D6EE-23490A0E1EE6}"/>
              </a:ext>
            </a:extLst>
          </p:cNvPr>
          <p:cNvSpPr txBox="1"/>
          <p:nvPr/>
        </p:nvSpPr>
        <p:spPr>
          <a:xfrm>
            <a:off x="361655" y="697143"/>
            <a:ext cx="842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Atividades do Marketing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83B0FE-55CE-EB12-7E34-E47414389073}"/>
              </a:ext>
            </a:extLst>
          </p:cNvPr>
          <p:cNvSpPr txBox="1"/>
          <p:nvPr/>
        </p:nvSpPr>
        <p:spPr>
          <a:xfrm>
            <a:off x="361655" y="1530229"/>
            <a:ext cx="11028588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Planejamento da participação no Webinar da canonical - Andamento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Planejamentos do nosso Webinar sobre a canonical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Criação do portfólio de produto (Parte 1) – (Entrega até o dia 09/05)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strike="sngStrike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Atualizar o manual da marca – (Entrega até o dia 06/06)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Criação do portfólio de produto (Parte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Reestruturar o site – Em andamento </a:t>
            </a:r>
            <a:endParaRPr lang="pt-BR" sz="2200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Treinamento sobre os nossos serviços para toda a equipe. – Andamento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Flex Services: Script, treinamento, apresentações, redes sociais, LP e Campanha – Em andamento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Teste do Sales </a:t>
            </a:r>
            <a:r>
              <a:rPr lang="pt-BR" sz="220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Navigator</a:t>
            </a: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 – Em andamento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Newsletter – Em andamento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Contratação das </a:t>
            </a:r>
            <a:r>
              <a:rPr lang="pt-BR" sz="2200" err="1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SDRs</a:t>
            </a:r>
            <a:endParaRPr lang="pt-BR" sz="22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Criação de um processo para gerenciamento de informações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pt-BR" sz="2200">
                <a:solidFill>
                  <a:srgbClr val="474752"/>
                </a:solidFill>
                <a:latin typeface="Open Sans"/>
                <a:ea typeface="Open Sans"/>
                <a:cs typeface="Open Sans"/>
              </a:rPr>
              <a:t>Melhoria na aquisição de Leads em Sustentação de Sites </a:t>
            </a:r>
            <a:endParaRPr lang="en-US" sz="2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>
              <a:solidFill>
                <a:srgbClr val="474752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83699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F2EA80-108A-8677-9AA2-7953C7CD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A9BB07-5E8F-BF3F-F125-A7EF951323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32B724-7B2C-A2BE-AACB-8F17F3F232BD}"/>
              </a:ext>
            </a:extLst>
          </p:cNvPr>
          <p:cNvSpPr txBox="1"/>
          <p:nvPr/>
        </p:nvSpPr>
        <p:spPr>
          <a:xfrm>
            <a:off x="253500" y="223472"/>
            <a:ext cx="698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Propostas SDRs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9BF0384-5E52-A12A-6986-5AE87E451E39}"/>
              </a:ext>
            </a:extLst>
          </p:cNvPr>
          <p:cNvSpPr/>
          <p:nvPr/>
        </p:nvSpPr>
        <p:spPr>
          <a:xfrm>
            <a:off x="4617267" y="2403677"/>
            <a:ext cx="2987644" cy="339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E451BC-5EB9-2A14-5D7F-55FA2087279A}"/>
              </a:ext>
            </a:extLst>
          </p:cNvPr>
          <p:cNvSpPr txBox="1"/>
          <p:nvPr/>
        </p:nvSpPr>
        <p:spPr>
          <a:xfrm>
            <a:off x="3348109" y="2234400"/>
            <a:ext cx="5495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Reuniões agendadas e responsáveis</a:t>
            </a:r>
          </a:p>
        </p:txBody>
      </p:sp>
      <p:pic>
        <p:nvPicPr>
          <p:cNvPr id="7" name="Imagem 6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3DE2F8B1-E1C8-C8BA-8F76-4D9BB3DD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548" y="2742231"/>
            <a:ext cx="5423081" cy="32538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7CB187-745D-0695-774B-47F913E4C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996"/>
          <a:stretch>
            <a:fillRect/>
          </a:stretch>
        </p:blipFill>
        <p:spPr>
          <a:xfrm>
            <a:off x="1271648" y="1637241"/>
            <a:ext cx="9678880" cy="46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C934F6-BAA8-AE19-6FEA-111D76F5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D2A165-4655-3DED-F796-30BDEA587E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FCDD03E-27A9-D006-C67E-F6B3F0718477}"/>
              </a:ext>
            </a:extLst>
          </p:cNvPr>
          <p:cNvSpPr txBox="1"/>
          <p:nvPr/>
        </p:nvSpPr>
        <p:spPr>
          <a:xfrm>
            <a:off x="598556" y="295358"/>
            <a:ext cx="90390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Reuniões Agendadas e Orçamentos </a:t>
            </a:r>
          </a:p>
        </p:txBody>
      </p:sp>
      <p:pic>
        <p:nvPicPr>
          <p:cNvPr id="12" name="Imagem 11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19D6159C-D1EB-96EB-71CF-9C1C9A4BE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506" y="1175479"/>
            <a:ext cx="8530496" cy="2246026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E9A9666-3A8E-0473-AA23-79C05E64A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112650"/>
              </p:ext>
            </p:extLst>
          </p:nvPr>
        </p:nvGraphicFramePr>
        <p:xfrm>
          <a:off x="3315287" y="2746006"/>
          <a:ext cx="5229578" cy="391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119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C27C3D-5975-CF95-A358-EFEC6BC64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399F8D-414C-116A-6DF8-9FF3321336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1736F2-BC98-1219-49A4-D8A7563AAB99}"/>
              </a:ext>
            </a:extLst>
          </p:cNvPr>
          <p:cNvSpPr txBox="1"/>
          <p:nvPr/>
        </p:nvSpPr>
        <p:spPr>
          <a:xfrm>
            <a:off x="598556" y="295358"/>
            <a:ext cx="90390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Reuniões Agendadas e Orçamentos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E9A9666-3A8E-0473-AA23-79C05E64A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804757"/>
              </p:ext>
            </p:extLst>
          </p:nvPr>
        </p:nvGraphicFramePr>
        <p:xfrm>
          <a:off x="2720121" y="1403472"/>
          <a:ext cx="6908908" cy="47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505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8413-70C2-6858-CBC0-80C8B76A2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B2B6A9-F986-A42C-4E33-53B95A1394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9D4A6A-8494-66A4-DDAD-1F2D160DC04F}"/>
              </a:ext>
            </a:extLst>
          </p:cNvPr>
          <p:cNvSpPr txBox="1"/>
          <p:nvPr/>
        </p:nvSpPr>
        <p:spPr>
          <a:xfrm>
            <a:off x="598556" y="295358"/>
            <a:ext cx="90390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Reuniões Agendadas e Orçamentos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E9A9666-3A8E-0473-AA23-79C05E64A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510283"/>
              </p:ext>
            </p:extLst>
          </p:nvPr>
        </p:nvGraphicFramePr>
        <p:xfrm>
          <a:off x="2352675" y="1487488"/>
          <a:ext cx="7048853" cy="453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56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BEBAF95-6C7B-402B-E588-BF5FC1D5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9A3649-61EE-5888-8BB8-1191752AE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739591-4178-21BE-3AD9-BA69FAE9A9E2}"/>
              </a:ext>
            </a:extLst>
          </p:cNvPr>
          <p:cNvSpPr txBox="1"/>
          <p:nvPr/>
        </p:nvSpPr>
        <p:spPr>
          <a:xfrm>
            <a:off x="361655" y="697143"/>
            <a:ext cx="8429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Reuniões x No-Shows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42E6DF-5AE1-D464-8543-55793C092F40}"/>
              </a:ext>
            </a:extLst>
          </p:cNvPr>
          <p:cNvSpPr txBox="1"/>
          <p:nvPr/>
        </p:nvSpPr>
        <p:spPr>
          <a:xfrm>
            <a:off x="7151118" y="3722460"/>
            <a:ext cx="361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rgbClr val="47475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Média Simples: 29%</a:t>
            </a:r>
          </a:p>
          <a:p>
            <a:endParaRPr lang="pt-BR" sz="1600">
              <a:solidFill>
                <a:srgbClr val="47475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02D9B3-77E1-17F9-BA1C-A5AA0602DA37}"/>
              </a:ext>
            </a:extLst>
          </p:cNvPr>
          <p:cNvSpPr txBox="1"/>
          <p:nvPr/>
        </p:nvSpPr>
        <p:spPr>
          <a:xfrm>
            <a:off x="7151118" y="3135539"/>
            <a:ext cx="8429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>
                <a:solidFill>
                  <a:srgbClr val="47475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Porcentagem média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A796D0F-84D3-832E-82B1-271A398A8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76829"/>
              </p:ext>
            </p:extLst>
          </p:nvPr>
        </p:nvGraphicFramePr>
        <p:xfrm>
          <a:off x="361655" y="2920096"/>
          <a:ext cx="6019801" cy="1732745"/>
        </p:xfrm>
        <a:graphic>
          <a:graphicData uri="http://schemas.openxmlformats.org/drawingml/2006/table">
            <a:tbl>
              <a:tblPr/>
              <a:tblGrid>
                <a:gridCol w="745108">
                  <a:extLst>
                    <a:ext uri="{9D8B030D-6E8A-4147-A177-3AD203B41FA5}">
                      <a16:colId xmlns:a16="http://schemas.microsoft.com/office/drawing/2014/main" val="675364503"/>
                    </a:ext>
                  </a:extLst>
                </a:gridCol>
                <a:gridCol w="1512713">
                  <a:extLst>
                    <a:ext uri="{9D8B030D-6E8A-4147-A177-3AD203B41FA5}">
                      <a16:colId xmlns:a16="http://schemas.microsoft.com/office/drawing/2014/main" val="2167020402"/>
                    </a:ext>
                  </a:extLst>
                </a:gridCol>
                <a:gridCol w="1393326">
                  <a:extLst>
                    <a:ext uri="{9D8B030D-6E8A-4147-A177-3AD203B41FA5}">
                      <a16:colId xmlns:a16="http://schemas.microsoft.com/office/drawing/2014/main" val="641826246"/>
                    </a:ext>
                  </a:extLst>
                </a:gridCol>
                <a:gridCol w="1152660">
                  <a:extLst>
                    <a:ext uri="{9D8B030D-6E8A-4147-A177-3AD203B41FA5}">
                      <a16:colId xmlns:a16="http://schemas.microsoft.com/office/drawing/2014/main" val="3105165460"/>
                    </a:ext>
                  </a:extLst>
                </a:gridCol>
                <a:gridCol w="1084801">
                  <a:extLst>
                    <a:ext uri="{9D8B030D-6E8A-4147-A177-3AD203B41FA5}">
                      <a16:colId xmlns:a16="http://schemas.microsoft.com/office/drawing/2014/main" val="19682044"/>
                    </a:ext>
                  </a:extLst>
                </a:gridCol>
                <a:gridCol w="131193">
                  <a:extLst>
                    <a:ext uri="{9D8B030D-6E8A-4147-A177-3AD203B41FA5}">
                      <a16:colId xmlns:a16="http://schemas.microsoft.com/office/drawing/2014/main" val="3427386702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Realizadas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No-show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1215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out/24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84456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nov/24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19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325237"/>
                  </a:ext>
                </a:extLst>
              </a:tr>
              <a:tr h="252571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jan/25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018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fev/25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92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08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318D80-7812-D4C8-3076-17DC6E1C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77210F-502F-0B86-A49D-BABA01917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F4A032-52A3-57FD-9E30-50D2A85AEC08}"/>
              </a:ext>
            </a:extLst>
          </p:cNvPr>
          <p:cNvSpPr txBox="1"/>
          <p:nvPr/>
        </p:nvSpPr>
        <p:spPr>
          <a:xfrm>
            <a:off x="347278" y="452728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Propostas em Aberto</a:t>
            </a:r>
          </a:p>
        </p:txBody>
      </p:sp>
      <p:pic>
        <p:nvPicPr>
          <p:cNvPr id="4" name="Imagem 3" descr="Interface gráfica do usuário, Gráfico&#10;&#10;O conteúdo gerado por IA pode estar incorreto.">
            <a:extLst>
              <a:ext uri="{FF2B5EF4-FFF2-40B4-BE49-F238E27FC236}">
                <a16:creationId xmlns:a16="http://schemas.microsoft.com/office/drawing/2014/main" id="{25D49024-B3A3-17C9-3274-19E2C75AE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41" y="1037930"/>
            <a:ext cx="9053362" cy="5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464F51-7872-5C21-44DC-F9514627C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A782ED-F3B5-F356-BA69-03851AA93C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AC934A-475E-7E0E-B1B2-D97D32E45C13}"/>
              </a:ext>
            </a:extLst>
          </p:cNvPr>
          <p:cNvSpPr txBox="1"/>
          <p:nvPr/>
        </p:nvSpPr>
        <p:spPr>
          <a:xfrm>
            <a:off x="347278" y="452728"/>
            <a:ext cx="84294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>
                <a:solidFill>
                  <a:srgbClr val="474752"/>
                </a:solidFill>
                <a:latin typeface="Open Sans ExtraBold"/>
                <a:ea typeface="Open Sans ExtraBold"/>
                <a:cs typeface="Open Sans ExtraBold"/>
              </a:rPr>
              <a:t>Propostas em Aberto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11FB3D-2AE2-152C-3628-BF30A3FC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202" y="1491834"/>
            <a:ext cx="8847007" cy="42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913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573AF9DD44BF4AAFDD683D04784D77" ma:contentTypeVersion="15" ma:contentTypeDescription="Crie um novo documento." ma:contentTypeScope="" ma:versionID="2bc60f2829052c278e4e4064ae8557b1">
  <xsd:schema xmlns:xsd="http://www.w3.org/2001/XMLSchema" xmlns:xs="http://www.w3.org/2001/XMLSchema" xmlns:p="http://schemas.microsoft.com/office/2006/metadata/properties" xmlns:ns3="ae94a75c-16ad-44cc-83e2-62dbfda358ce" xmlns:ns4="4158910b-4960-4fcc-997d-11f97dd5d36a" targetNamespace="http://schemas.microsoft.com/office/2006/metadata/properties" ma:root="true" ma:fieldsID="9702943e30000b5de5ea57b531bd04f8" ns3:_="" ns4:_="">
    <xsd:import namespace="ae94a75c-16ad-44cc-83e2-62dbfda358ce"/>
    <xsd:import namespace="4158910b-4960-4fcc-997d-11f97dd5d3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4a75c-16ad-44cc-83e2-62dbfda35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8910b-4960-4fcc-997d-11f97dd5d3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94a75c-16ad-44cc-83e2-62dbfda358ce" xsi:nil="true"/>
  </documentManagement>
</p:properties>
</file>

<file path=customXml/itemProps1.xml><?xml version="1.0" encoding="utf-8"?>
<ds:datastoreItem xmlns:ds="http://schemas.openxmlformats.org/officeDocument/2006/customXml" ds:itemID="{5F9BBEBE-FD83-46C8-9DEB-3C1421E90B27}">
  <ds:schemaRefs>
    <ds:schemaRef ds:uri="4158910b-4960-4fcc-997d-11f97dd5d36a"/>
    <ds:schemaRef ds:uri="ae94a75c-16ad-44cc-83e2-62dbfda358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632196-362E-4A97-9C4C-894CD4DE42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C0D80-3336-48D7-9808-05034F8A12C0}">
  <ds:schemaRefs>
    <ds:schemaRef ds:uri="4158910b-4960-4fcc-997d-11f97dd5d36a"/>
    <ds:schemaRef ds:uri="ae94a75c-16ad-44cc-83e2-62dbfda358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36</Slides>
  <Notes>36</Notes>
  <HiddenSlides>28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revision>61</cp:revision>
  <dcterms:created xsi:type="dcterms:W3CDTF">2016-09-04T11:54:55Z</dcterms:created>
  <dcterms:modified xsi:type="dcterms:W3CDTF">2026-03-06T17:05:48Z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0x0101005E573AF9DD44BF4AAFDD683D04784D77</vt:lpwstr>
  </property>
</Properties>
</file>